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84" r:id="rId5"/>
    <p:sldId id="287" r:id="rId6"/>
    <p:sldId id="285" r:id="rId7"/>
    <p:sldId id="261" r:id="rId8"/>
    <p:sldId id="262" r:id="rId9"/>
    <p:sldId id="297" r:id="rId10"/>
    <p:sldId id="298" r:id="rId11"/>
    <p:sldId id="299" r:id="rId12"/>
    <p:sldId id="300" r:id="rId13"/>
    <p:sldId id="302" r:id="rId14"/>
    <p:sldId id="303" r:id="rId15"/>
    <p:sldId id="296" r:id="rId16"/>
    <p:sldId id="304" r:id="rId17"/>
    <p:sldId id="2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95D26-ACFF-4B14-8AFC-4A725228B2C2}" v="278" dt="2025-07-27T09:01:31.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99" autoAdjust="0"/>
  </p:normalViewPr>
  <p:slideViewPr>
    <p:cSldViewPr snapToGrid="0" snapToObjects="1" showGuides="1">
      <p:cViewPr varScale="1">
        <p:scale>
          <a:sx n="78" d="100"/>
          <a:sy n="78" d="100"/>
        </p:scale>
        <p:origin x="878" y="67"/>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eev Singh" userId="c7991c3e9b36c06b" providerId="LiveId" clId="{D5295D26-ACFF-4B14-8AFC-4A725228B2C2}"/>
    <pc:docChg chg="undo custSel addSld delSld modSld sldOrd">
      <pc:chgData name="Sanjeev Singh" userId="c7991c3e9b36c06b" providerId="LiveId" clId="{D5295D26-ACFF-4B14-8AFC-4A725228B2C2}" dt="2025-07-27T09:09:45.064" v="1089" actId="2696"/>
      <pc:docMkLst>
        <pc:docMk/>
      </pc:docMkLst>
      <pc:sldChg chg="addSp delSp modSp mod">
        <pc:chgData name="Sanjeev Singh" userId="c7991c3e9b36c06b" providerId="LiveId" clId="{D5295D26-ACFF-4B14-8AFC-4A725228B2C2}" dt="2025-07-26T19:15:26.223" v="78" actId="108"/>
        <pc:sldMkLst>
          <pc:docMk/>
          <pc:sldMk cId="2831084956" sldId="261"/>
        </pc:sldMkLst>
        <pc:spChg chg="add mod">
          <ac:chgData name="Sanjeev Singh" userId="c7991c3e9b36c06b" providerId="LiveId" clId="{D5295D26-ACFF-4B14-8AFC-4A725228B2C2}" dt="2025-07-26T19:14:51.568" v="77" actId="108"/>
          <ac:spMkLst>
            <pc:docMk/>
            <pc:sldMk cId="2831084956" sldId="261"/>
            <ac:spMk id="6" creationId="{31725067-27A8-3C8C-E369-EB6097217F3E}"/>
          </ac:spMkLst>
        </pc:spChg>
        <pc:spChg chg="mod">
          <ac:chgData name="Sanjeev Singh" userId="c7991c3e9b36c06b" providerId="LiveId" clId="{D5295D26-ACFF-4B14-8AFC-4A725228B2C2}" dt="2025-07-26T19:15:26.223" v="78" actId="108"/>
          <ac:spMkLst>
            <pc:docMk/>
            <pc:sldMk cId="2831084956" sldId="261"/>
            <ac:spMk id="17" creationId="{135DEC17-7793-A28F-6420-878EDB94ED9C}"/>
          </ac:spMkLst>
        </pc:spChg>
        <pc:graphicFrameChg chg="del">
          <ac:chgData name="Sanjeev Singh" userId="c7991c3e9b36c06b" providerId="LiveId" clId="{D5295D26-ACFF-4B14-8AFC-4A725228B2C2}" dt="2025-07-26T19:11:54.070" v="66" actId="478"/>
          <ac:graphicFrameMkLst>
            <pc:docMk/>
            <pc:sldMk cId="2831084956" sldId="261"/>
            <ac:graphicFrameMk id="7" creationId="{7E0EC39C-E7E1-4A4A-B298-8D66CD618ECA}"/>
          </ac:graphicFrameMkLst>
        </pc:graphicFrameChg>
      </pc:sldChg>
      <pc:sldChg chg="addSp delSp modSp mod">
        <pc:chgData name="Sanjeev Singh" userId="c7991c3e9b36c06b" providerId="LiveId" clId="{D5295D26-ACFF-4B14-8AFC-4A725228B2C2}" dt="2025-07-27T08:17:51.356" v="601" actId="14100"/>
        <pc:sldMkLst>
          <pc:docMk/>
          <pc:sldMk cId="2011023441" sldId="262"/>
        </pc:sldMkLst>
        <pc:spChg chg="add del mod">
          <ac:chgData name="Sanjeev Singh" userId="c7991c3e9b36c06b" providerId="LiveId" clId="{D5295D26-ACFF-4B14-8AFC-4A725228B2C2}" dt="2025-07-26T19:18:11.455" v="95"/>
          <ac:spMkLst>
            <pc:docMk/>
            <pc:sldMk cId="2011023441" sldId="262"/>
            <ac:spMk id="6" creationId="{724D4772-887D-79C4-4D42-4309B1EAC527}"/>
          </ac:spMkLst>
        </pc:spChg>
        <pc:spChg chg="add mod">
          <ac:chgData name="Sanjeev Singh" userId="c7991c3e9b36c06b" providerId="LiveId" clId="{D5295D26-ACFF-4B14-8AFC-4A725228B2C2}" dt="2025-07-27T08:11:02.576" v="596" actId="14100"/>
          <ac:spMkLst>
            <pc:docMk/>
            <pc:sldMk cId="2011023441" sldId="262"/>
            <ac:spMk id="6" creationId="{7A2E7D99-5F33-8549-C00E-28B619A17B7E}"/>
          </ac:spMkLst>
        </pc:spChg>
        <pc:spChg chg="add mod">
          <ac:chgData name="Sanjeev Singh" userId="c7991c3e9b36c06b" providerId="LiveId" clId="{D5295D26-ACFF-4B14-8AFC-4A725228B2C2}" dt="2025-07-27T08:07:37.723" v="584" actId="1076"/>
          <ac:spMkLst>
            <pc:docMk/>
            <pc:sldMk cId="2011023441" sldId="262"/>
            <ac:spMk id="7" creationId="{776230CE-EC8C-FFD0-F188-478E7E7F43D8}"/>
          </ac:spMkLst>
        </pc:spChg>
        <pc:spChg chg="add del mod">
          <ac:chgData name="Sanjeev Singh" userId="c7991c3e9b36c06b" providerId="LiveId" clId="{D5295D26-ACFF-4B14-8AFC-4A725228B2C2}" dt="2025-07-26T19:21:55.750" v="109"/>
          <ac:spMkLst>
            <pc:docMk/>
            <pc:sldMk cId="2011023441" sldId="262"/>
            <ac:spMk id="9" creationId="{C8100741-4692-7ED4-D8B7-C5D703946EDD}"/>
          </ac:spMkLst>
        </pc:spChg>
        <pc:spChg chg="mod">
          <ac:chgData name="Sanjeev Singh" userId="c7991c3e9b36c06b" providerId="LiveId" clId="{D5295D26-ACFF-4B14-8AFC-4A725228B2C2}" dt="2025-07-27T08:09:14.852" v="593" actId="14100"/>
          <ac:spMkLst>
            <pc:docMk/>
            <pc:sldMk cId="2011023441" sldId="262"/>
            <ac:spMk id="11" creationId="{C8C7540E-B0E4-8988-0AC7-7E0E7DD8192E}"/>
          </ac:spMkLst>
        </pc:spChg>
        <pc:graphicFrameChg chg="del">
          <ac:chgData name="Sanjeev Singh" userId="c7991c3e9b36c06b" providerId="LiveId" clId="{D5295D26-ACFF-4B14-8AFC-4A725228B2C2}" dt="2025-07-26T19:17:07.917" v="88" actId="478"/>
          <ac:graphicFrameMkLst>
            <pc:docMk/>
            <pc:sldMk cId="2011023441" sldId="262"/>
            <ac:graphicFrameMk id="14" creationId="{DA114D53-FAB3-91E5-14AB-5B375DA2617E}"/>
          </ac:graphicFrameMkLst>
        </pc:graphicFrameChg>
        <pc:picChg chg="add mod">
          <ac:chgData name="Sanjeev Singh" userId="c7991c3e9b36c06b" providerId="LiveId" clId="{D5295D26-ACFF-4B14-8AFC-4A725228B2C2}" dt="2025-07-27T08:17:51.356" v="601" actId="14100"/>
          <ac:picMkLst>
            <pc:docMk/>
            <pc:sldMk cId="2011023441" sldId="262"/>
            <ac:picMk id="12" creationId="{321D3C89-FAC4-3183-B3AE-BBF1B478855D}"/>
          </ac:picMkLst>
        </pc:picChg>
        <pc:picChg chg="add mod">
          <ac:chgData name="Sanjeev Singh" userId="c7991c3e9b36c06b" providerId="LiveId" clId="{D5295D26-ACFF-4B14-8AFC-4A725228B2C2}" dt="2025-07-27T08:11:14.655" v="598" actId="14100"/>
          <ac:picMkLst>
            <pc:docMk/>
            <pc:sldMk cId="2011023441" sldId="262"/>
            <ac:picMk id="15" creationId="{D447FB49-F458-7A2F-65C8-9D95E0A6F6D0}"/>
          </ac:picMkLst>
        </pc:picChg>
      </pc:sldChg>
      <pc:sldChg chg="modSp mod">
        <pc:chgData name="Sanjeev Singh" userId="c7991c3e9b36c06b" providerId="LiveId" clId="{D5295D26-ACFF-4B14-8AFC-4A725228B2C2}" dt="2025-07-27T08:08:20.512" v="587" actId="1076"/>
        <pc:sldMkLst>
          <pc:docMk/>
          <pc:sldMk cId="375226397" sldId="285"/>
        </pc:sldMkLst>
        <pc:spChg chg="mod">
          <ac:chgData name="Sanjeev Singh" userId="c7991c3e9b36c06b" providerId="LiveId" clId="{D5295D26-ACFF-4B14-8AFC-4A725228B2C2}" dt="2025-07-27T08:08:14.347" v="586" actId="14100"/>
          <ac:spMkLst>
            <pc:docMk/>
            <pc:sldMk cId="375226397" sldId="285"/>
            <ac:spMk id="2" creationId="{7B768D10-52FC-614F-89A5-4F793BEFE8EF}"/>
          </ac:spMkLst>
        </pc:spChg>
        <pc:spChg chg="mod">
          <ac:chgData name="Sanjeev Singh" userId="c7991c3e9b36c06b" providerId="LiveId" clId="{D5295D26-ACFF-4B14-8AFC-4A725228B2C2}" dt="2025-07-27T08:08:20.512" v="587" actId="1076"/>
          <ac:spMkLst>
            <pc:docMk/>
            <pc:sldMk cId="375226397" sldId="285"/>
            <ac:spMk id="11" creationId="{15C5FD85-E72E-D48C-0D76-91EA628295DE}"/>
          </ac:spMkLst>
        </pc:spChg>
        <pc:picChg chg="mod">
          <ac:chgData name="Sanjeev Singh" userId="c7991c3e9b36c06b" providerId="LiveId" clId="{D5295D26-ACFF-4B14-8AFC-4A725228B2C2}" dt="2025-07-26T19:11:04.780" v="64" actId="14826"/>
          <ac:picMkLst>
            <pc:docMk/>
            <pc:sldMk cId="375226397" sldId="285"/>
            <ac:picMk id="16" creationId="{1AA3A0A8-F2C4-4E9E-F193-425FD8EA094D}"/>
          </ac:picMkLst>
        </pc:picChg>
      </pc:sldChg>
      <pc:sldChg chg="addSp delSp modSp del mod">
        <pc:chgData name="Sanjeev Singh" userId="c7991c3e9b36c06b" providerId="LiveId" clId="{D5295D26-ACFF-4B14-8AFC-4A725228B2C2}" dt="2025-07-26T18:55:43.151" v="3" actId="2696"/>
        <pc:sldMkLst>
          <pc:docMk/>
          <pc:sldMk cId="681978606" sldId="286"/>
        </pc:sldMkLst>
        <pc:spChg chg="del">
          <ac:chgData name="Sanjeev Singh" userId="c7991c3e9b36c06b" providerId="LiveId" clId="{D5295D26-ACFF-4B14-8AFC-4A725228B2C2}" dt="2025-07-26T18:55:15.154" v="1" actId="478"/>
          <ac:spMkLst>
            <pc:docMk/>
            <pc:sldMk cId="681978606" sldId="286"/>
            <ac:spMk id="6" creationId="{79D4236D-E11C-38FC-772B-CE8903600265}"/>
          </ac:spMkLst>
        </pc:spChg>
        <pc:spChg chg="del">
          <ac:chgData name="Sanjeev Singh" userId="c7991c3e9b36c06b" providerId="LiveId" clId="{D5295D26-ACFF-4B14-8AFC-4A725228B2C2}" dt="2025-07-26T18:55:03.578" v="0" actId="478"/>
          <ac:spMkLst>
            <pc:docMk/>
            <pc:sldMk cId="681978606" sldId="286"/>
            <ac:spMk id="7" creationId="{2FC2164E-29EB-0A75-9DCC-C2F08040A581}"/>
          </ac:spMkLst>
        </pc:spChg>
        <pc:spChg chg="add mod">
          <ac:chgData name="Sanjeev Singh" userId="c7991c3e9b36c06b" providerId="LiveId" clId="{D5295D26-ACFF-4B14-8AFC-4A725228B2C2}" dt="2025-07-26T18:55:03.578" v="0" actId="478"/>
          <ac:spMkLst>
            <pc:docMk/>
            <pc:sldMk cId="681978606" sldId="286"/>
            <ac:spMk id="17" creationId="{6D5415F9-D07E-DA82-04FF-B66BCE074E6F}"/>
          </ac:spMkLst>
        </pc:spChg>
        <pc:spChg chg="add del mod">
          <ac:chgData name="Sanjeev Singh" userId="c7991c3e9b36c06b" providerId="LiveId" clId="{D5295D26-ACFF-4B14-8AFC-4A725228B2C2}" dt="2025-07-26T18:55:18.091" v="2" actId="478"/>
          <ac:spMkLst>
            <pc:docMk/>
            <pc:sldMk cId="681978606" sldId="286"/>
            <ac:spMk id="19" creationId="{9E396732-E5C6-DA37-90A5-6EA0BCACFABC}"/>
          </ac:spMkLst>
        </pc:spChg>
      </pc:sldChg>
      <pc:sldChg chg="modSp mod setBg">
        <pc:chgData name="Sanjeev Singh" userId="c7991c3e9b36c06b" providerId="LiveId" clId="{D5295D26-ACFF-4B14-8AFC-4A725228B2C2}" dt="2025-07-27T08:06:02.576" v="573" actId="1076"/>
        <pc:sldMkLst>
          <pc:docMk/>
          <pc:sldMk cId="3780002892" sldId="287"/>
        </pc:sldMkLst>
        <pc:spChg chg="mod">
          <ac:chgData name="Sanjeev Singh" userId="c7991c3e9b36c06b" providerId="LiveId" clId="{D5295D26-ACFF-4B14-8AFC-4A725228B2C2}" dt="2025-07-26T19:06:49.381" v="54" actId="113"/>
          <ac:spMkLst>
            <pc:docMk/>
            <pc:sldMk cId="3780002892" sldId="287"/>
            <ac:spMk id="3" creationId="{665BC0F7-9BAB-2ADE-CF39-13047262085B}"/>
          </ac:spMkLst>
        </pc:spChg>
        <pc:spChg chg="mod">
          <ac:chgData name="Sanjeev Singh" userId="c7991c3e9b36c06b" providerId="LiveId" clId="{D5295D26-ACFF-4B14-8AFC-4A725228B2C2}" dt="2025-07-27T08:06:02.576" v="573" actId="1076"/>
          <ac:spMkLst>
            <pc:docMk/>
            <pc:sldMk cId="3780002892" sldId="287"/>
            <ac:spMk id="4" creationId="{F7F72EA7-7448-EA7A-DE1C-33CD1331CDA4}"/>
          </ac:spMkLst>
        </pc:spChg>
        <pc:picChg chg="mod">
          <ac:chgData name="Sanjeev Singh" userId="c7991c3e9b36c06b" providerId="LiveId" clId="{D5295D26-ACFF-4B14-8AFC-4A725228B2C2}" dt="2025-07-26T19:00:22.516" v="4" actId="14826"/>
          <ac:picMkLst>
            <pc:docMk/>
            <pc:sldMk cId="3780002892" sldId="287"/>
            <ac:picMk id="6" creationId="{4E814E97-AF39-125E-0B54-4E4128D34B6C}"/>
          </ac:picMkLst>
        </pc:picChg>
      </pc:sldChg>
      <pc:sldChg chg="del">
        <pc:chgData name="Sanjeev Singh" userId="c7991c3e9b36c06b" providerId="LiveId" clId="{D5295D26-ACFF-4B14-8AFC-4A725228B2C2}" dt="2025-07-26T19:41:44.840" v="217" actId="2696"/>
        <pc:sldMkLst>
          <pc:docMk/>
          <pc:sldMk cId="613288997" sldId="288"/>
        </pc:sldMkLst>
      </pc:sldChg>
      <pc:sldChg chg="del">
        <pc:chgData name="Sanjeev Singh" userId="c7991c3e9b36c06b" providerId="LiveId" clId="{D5295D26-ACFF-4B14-8AFC-4A725228B2C2}" dt="2025-07-27T08:55:42.930" v="988" actId="2696"/>
        <pc:sldMkLst>
          <pc:docMk/>
          <pc:sldMk cId="559354457" sldId="289"/>
        </pc:sldMkLst>
      </pc:sldChg>
      <pc:sldChg chg="addSp delSp modSp del mod modClrScheme chgLayout">
        <pc:chgData name="Sanjeev Singh" userId="c7991c3e9b36c06b" providerId="LiveId" clId="{D5295D26-ACFF-4B14-8AFC-4A725228B2C2}" dt="2025-07-27T06:58:58.156" v="329" actId="2696"/>
        <pc:sldMkLst>
          <pc:docMk/>
          <pc:sldMk cId="3251802089" sldId="290"/>
        </pc:sldMkLst>
        <pc:spChg chg="del">
          <ac:chgData name="Sanjeev Singh" userId="c7991c3e9b36c06b" providerId="LiveId" clId="{D5295D26-ACFF-4B14-8AFC-4A725228B2C2}" dt="2025-07-27T06:57:49.274" v="315" actId="478"/>
          <ac:spMkLst>
            <pc:docMk/>
            <pc:sldMk cId="3251802089" sldId="290"/>
            <ac:spMk id="3" creationId="{60FD45A3-E485-5F71-96BA-604BF623182D}"/>
          </ac:spMkLst>
        </pc:spChg>
        <pc:spChg chg="add del mod">
          <ac:chgData name="Sanjeev Singh" userId="c7991c3e9b36c06b" providerId="LiveId" clId="{D5295D26-ACFF-4B14-8AFC-4A725228B2C2}" dt="2025-07-27T06:57:57.225" v="320" actId="478"/>
          <ac:spMkLst>
            <pc:docMk/>
            <pc:sldMk cId="3251802089" sldId="290"/>
            <ac:spMk id="4" creationId="{D87EB232-ACD6-6823-8832-BE6874222545}"/>
          </ac:spMkLst>
        </pc:spChg>
        <pc:spChg chg="del mod">
          <ac:chgData name="Sanjeev Singh" userId="c7991c3e9b36c06b" providerId="LiveId" clId="{D5295D26-ACFF-4B14-8AFC-4A725228B2C2}" dt="2025-07-27T06:57:54.494" v="318" actId="478"/>
          <ac:spMkLst>
            <pc:docMk/>
            <pc:sldMk cId="3251802089" sldId="290"/>
            <ac:spMk id="5" creationId="{C8A5AB26-ED69-C202-1AFB-A4A19E16DC1E}"/>
          </ac:spMkLst>
        </pc:spChg>
        <pc:spChg chg="del mod">
          <ac:chgData name="Sanjeev Singh" userId="c7991c3e9b36c06b" providerId="LiveId" clId="{D5295D26-ACFF-4B14-8AFC-4A725228B2C2}" dt="2025-07-27T06:58:50.976" v="328" actId="700"/>
          <ac:spMkLst>
            <pc:docMk/>
            <pc:sldMk cId="3251802089" sldId="290"/>
            <ac:spMk id="6" creationId="{90E7501D-AFD6-532D-4983-B700A3729010}"/>
          </ac:spMkLst>
        </pc:spChg>
        <pc:spChg chg="del">
          <ac:chgData name="Sanjeev Singh" userId="c7991c3e9b36c06b" providerId="LiveId" clId="{D5295D26-ACFF-4B14-8AFC-4A725228B2C2}" dt="2025-07-27T06:58:22.934" v="327" actId="478"/>
          <ac:spMkLst>
            <pc:docMk/>
            <pc:sldMk cId="3251802089" sldId="290"/>
            <ac:spMk id="8" creationId="{CEE43B57-52A2-C8A5-CFEA-59973049F942}"/>
          </ac:spMkLst>
        </pc:spChg>
        <pc:spChg chg="mod ord">
          <ac:chgData name="Sanjeev Singh" userId="c7991c3e9b36c06b" providerId="LiveId" clId="{D5295D26-ACFF-4B14-8AFC-4A725228B2C2}" dt="2025-07-27T06:58:50.976" v="328" actId="700"/>
          <ac:spMkLst>
            <pc:docMk/>
            <pc:sldMk cId="3251802089" sldId="290"/>
            <ac:spMk id="9" creationId="{0FC79EE2-13B4-9938-BB00-D56D9EFAB1F1}"/>
          </ac:spMkLst>
        </pc:spChg>
        <pc:spChg chg="add del mod">
          <ac:chgData name="Sanjeev Singh" userId="c7991c3e9b36c06b" providerId="LiveId" clId="{D5295D26-ACFF-4B14-8AFC-4A725228B2C2}" dt="2025-07-27T06:57:50.119" v="316" actId="478"/>
          <ac:spMkLst>
            <pc:docMk/>
            <pc:sldMk cId="3251802089" sldId="290"/>
            <ac:spMk id="10" creationId="{CD443B00-36DC-57F5-8577-4E4F111219C5}"/>
          </ac:spMkLst>
        </pc:spChg>
        <pc:spChg chg="mod ord">
          <ac:chgData name="Sanjeev Singh" userId="c7991c3e9b36c06b" providerId="LiveId" clId="{D5295D26-ACFF-4B14-8AFC-4A725228B2C2}" dt="2025-07-27T06:58:50.976" v="328" actId="700"/>
          <ac:spMkLst>
            <pc:docMk/>
            <pc:sldMk cId="3251802089" sldId="290"/>
            <ac:spMk id="11" creationId="{2CF4A809-29D8-165B-1C85-5FB69DA2EC4A}"/>
          </ac:spMkLst>
        </pc:spChg>
        <pc:spChg chg="mod ord">
          <ac:chgData name="Sanjeev Singh" userId="c7991c3e9b36c06b" providerId="LiveId" clId="{D5295D26-ACFF-4B14-8AFC-4A725228B2C2}" dt="2025-07-27T06:58:50.976" v="328" actId="700"/>
          <ac:spMkLst>
            <pc:docMk/>
            <pc:sldMk cId="3251802089" sldId="290"/>
            <ac:spMk id="12" creationId="{0CFF9AF6-AF49-721D-74F3-02EE285F9B77}"/>
          </ac:spMkLst>
        </pc:spChg>
        <pc:spChg chg="mod ord">
          <ac:chgData name="Sanjeev Singh" userId="c7991c3e9b36c06b" providerId="LiveId" clId="{D5295D26-ACFF-4B14-8AFC-4A725228B2C2}" dt="2025-07-27T06:58:50.976" v="328" actId="700"/>
          <ac:spMkLst>
            <pc:docMk/>
            <pc:sldMk cId="3251802089" sldId="290"/>
            <ac:spMk id="14" creationId="{0F53377A-8252-E7D8-7D40-4C89B9255A32}"/>
          </ac:spMkLst>
        </pc:spChg>
        <pc:spChg chg="add del mod">
          <ac:chgData name="Sanjeev Singh" userId="c7991c3e9b36c06b" providerId="LiveId" clId="{D5295D26-ACFF-4B14-8AFC-4A725228B2C2}" dt="2025-07-27T06:57:56.478" v="319" actId="478"/>
          <ac:spMkLst>
            <pc:docMk/>
            <pc:sldMk cId="3251802089" sldId="290"/>
            <ac:spMk id="15" creationId="{63E0BFBC-DCB9-0C31-7966-1D282B5876F9}"/>
          </ac:spMkLst>
        </pc:spChg>
        <pc:spChg chg="add del mod">
          <ac:chgData name="Sanjeev Singh" userId="c7991c3e9b36c06b" providerId="LiveId" clId="{D5295D26-ACFF-4B14-8AFC-4A725228B2C2}" dt="2025-07-27T06:58:04.587" v="322" actId="478"/>
          <ac:spMkLst>
            <pc:docMk/>
            <pc:sldMk cId="3251802089" sldId="290"/>
            <ac:spMk id="19" creationId="{70D7D92D-FF26-456B-49C9-A52AC73CBA71}"/>
          </ac:spMkLst>
        </pc:spChg>
        <pc:spChg chg="del mod">
          <ac:chgData name="Sanjeev Singh" userId="c7991c3e9b36c06b" providerId="LiveId" clId="{D5295D26-ACFF-4B14-8AFC-4A725228B2C2}" dt="2025-07-27T06:58:50.976" v="328" actId="700"/>
          <ac:spMkLst>
            <pc:docMk/>
            <pc:sldMk cId="3251802089" sldId="290"/>
            <ac:spMk id="23" creationId="{B27FB49D-70BC-8BD7-DD62-C2868B0C2313}"/>
          </ac:spMkLst>
        </pc:spChg>
        <pc:spChg chg="add del mod">
          <ac:chgData name="Sanjeev Singh" userId="c7991c3e9b36c06b" providerId="LiveId" clId="{D5295D26-ACFF-4B14-8AFC-4A725228B2C2}" dt="2025-07-27T06:58:50.976" v="328" actId="700"/>
          <ac:spMkLst>
            <pc:docMk/>
            <pc:sldMk cId="3251802089" sldId="290"/>
            <ac:spMk id="24" creationId="{CE8ABC96-8A9D-1547-EBAD-974A8F392D3E}"/>
          </ac:spMkLst>
        </pc:spChg>
        <pc:spChg chg="mod ord">
          <ac:chgData name="Sanjeev Singh" userId="c7991c3e9b36c06b" providerId="LiveId" clId="{D5295D26-ACFF-4B14-8AFC-4A725228B2C2}" dt="2025-07-27T06:58:50.976" v="328" actId="700"/>
          <ac:spMkLst>
            <pc:docMk/>
            <pc:sldMk cId="3251802089" sldId="290"/>
            <ac:spMk id="37" creationId="{FC12385A-2C7F-F62F-660D-F6C459FC1D53}"/>
          </ac:spMkLst>
        </pc:spChg>
        <pc:spChg chg="mod ord">
          <ac:chgData name="Sanjeev Singh" userId="c7991c3e9b36c06b" providerId="LiveId" clId="{D5295D26-ACFF-4B14-8AFC-4A725228B2C2}" dt="2025-07-27T06:58:50.976" v="328" actId="700"/>
          <ac:spMkLst>
            <pc:docMk/>
            <pc:sldMk cId="3251802089" sldId="290"/>
            <ac:spMk id="38" creationId="{C52926D2-18D2-AED1-3AE7-6A591CC1855C}"/>
          </ac:spMkLst>
        </pc:spChg>
        <pc:spChg chg="mod ord">
          <ac:chgData name="Sanjeev Singh" userId="c7991c3e9b36c06b" providerId="LiveId" clId="{D5295D26-ACFF-4B14-8AFC-4A725228B2C2}" dt="2025-07-27T06:58:50.976" v="328" actId="700"/>
          <ac:spMkLst>
            <pc:docMk/>
            <pc:sldMk cId="3251802089" sldId="290"/>
            <ac:spMk id="39" creationId="{AA30FCA2-80C6-CF3C-F17C-360C7DCD835E}"/>
          </ac:spMkLst>
        </pc:spChg>
        <pc:picChg chg="del">
          <ac:chgData name="Sanjeev Singh" userId="c7991c3e9b36c06b" providerId="LiveId" clId="{D5295D26-ACFF-4B14-8AFC-4A725228B2C2}" dt="2025-07-27T06:58:04.093" v="321" actId="478"/>
          <ac:picMkLst>
            <pc:docMk/>
            <pc:sldMk cId="3251802089" sldId="290"/>
            <ac:picMk id="20" creationId="{EC0F062A-37EA-357D-BB68-A7AA0DBCCBDD}"/>
          </ac:picMkLst>
        </pc:picChg>
        <pc:picChg chg="del">
          <ac:chgData name="Sanjeev Singh" userId="c7991c3e9b36c06b" providerId="LiveId" clId="{D5295D26-ACFF-4B14-8AFC-4A725228B2C2}" dt="2025-07-27T06:57:43.176" v="314" actId="478"/>
          <ac:picMkLst>
            <pc:docMk/>
            <pc:sldMk cId="3251802089" sldId="290"/>
            <ac:picMk id="22" creationId="{8FAB5C75-9A85-EB45-88BB-F6986F9DADC5}"/>
          </ac:picMkLst>
        </pc:picChg>
      </pc:sldChg>
      <pc:sldChg chg="del">
        <pc:chgData name="Sanjeev Singh" userId="c7991c3e9b36c06b" providerId="LiveId" clId="{D5295D26-ACFF-4B14-8AFC-4A725228B2C2}" dt="2025-07-27T08:19:47.320" v="602" actId="2696"/>
        <pc:sldMkLst>
          <pc:docMk/>
          <pc:sldMk cId="3917619153" sldId="291"/>
        </pc:sldMkLst>
      </pc:sldChg>
      <pc:sldChg chg="del">
        <pc:chgData name="Sanjeev Singh" userId="c7991c3e9b36c06b" providerId="LiveId" clId="{D5295D26-ACFF-4B14-8AFC-4A725228B2C2}" dt="2025-07-27T08:55:39.283" v="987" actId="2696"/>
        <pc:sldMkLst>
          <pc:docMk/>
          <pc:sldMk cId="1646725871" sldId="292"/>
        </pc:sldMkLst>
      </pc:sldChg>
      <pc:sldChg chg="del">
        <pc:chgData name="Sanjeev Singh" userId="c7991c3e9b36c06b" providerId="LiveId" clId="{D5295D26-ACFF-4B14-8AFC-4A725228B2C2}" dt="2025-07-27T08:55:35.170" v="986" actId="2696"/>
        <pc:sldMkLst>
          <pc:docMk/>
          <pc:sldMk cId="3095245344" sldId="293"/>
        </pc:sldMkLst>
      </pc:sldChg>
      <pc:sldChg chg="del">
        <pc:chgData name="Sanjeev Singh" userId="c7991c3e9b36c06b" providerId="LiveId" clId="{D5295D26-ACFF-4B14-8AFC-4A725228B2C2}" dt="2025-07-27T08:55:31.540" v="985" actId="2696"/>
        <pc:sldMkLst>
          <pc:docMk/>
          <pc:sldMk cId="591722392" sldId="294"/>
        </pc:sldMkLst>
      </pc:sldChg>
      <pc:sldChg chg="addSp delSp modSp mod ord">
        <pc:chgData name="Sanjeev Singh" userId="c7991c3e9b36c06b" providerId="LiveId" clId="{D5295D26-ACFF-4B14-8AFC-4A725228B2C2}" dt="2025-07-27T09:03:46.976" v="1088" actId="207"/>
        <pc:sldMkLst>
          <pc:docMk/>
          <pc:sldMk cId="2397583386" sldId="295"/>
        </pc:sldMkLst>
        <pc:spChg chg="add del mod">
          <ac:chgData name="Sanjeev Singh" userId="c7991c3e9b36c06b" providerId="LiveId" clId="{D5295D26-ACFF-4B14-8AFC-4A725228B2C2}" dt="2025-07-27T08:58:30.195" v="1018" actId="478"/>
          <ac:spMkLst>
            <pc:docMk/>
            <pc:sldMk cId="2397583386" sldId="295"/>
            <ac:spMk id="3" creationId="{AA5F807D-36C1-A25E-256D-AE749A3866D3}"/>
          </ac:spMkLst>
        </pc:spChg>
        <pc:spChg chg="add del mod">
          <ac:chgData name="Sanjeev Singh" userId="c7991c3e9b36c06b" providerId="LiveId" clId="{D5295D26-ACFF-4B14-8AFC-4A725228B2C2}" dt="2025-07-27T09:00:24.157" v="1034"/>
          <ac:spMkLst>
            <pc:docMk/>
            <pc:sldMk cId="2397583386" sldId="295"/>
            <ac:spMk id="5" creationId="{796128C9-A497-D94F-F11D-96C5B96676F0}"/>
          </ac:spMkLst>
        </pc:spChg>
        <pc:spChg chg="add mod">
          <ac:chgData name="Sanjeev Singh" userId="c7991c3e9b36c06b" providerId="LiveId" clId="{D5295D26-ACFF-4B14-8AFC-4A725228B2C2}" dt="2025-07-27T09:03:46.976" v="1088" actId="207"/>
          <ac:spMkLst>
            <pc:docMk/>
            <pc:sldMk cId="2397583386" sldId="295"/>
            <ac:spMk id="6" creationId="{E67BF292-D00C-D6C6-005D-D4777CE99146}"/>
          </ac:spMkLst>
        </pc:spChg>
        <pc:spChg chg="mod">
          <ac:chgData name="Sanjeev Singh" userId="c7991c3e9b36c06b" providerId="LiveId" clId="{D5295D26-ACFF-4B14-8AFC-4A725228B2C2}" dt="2025-07-27T08:56:51.767" v="1000" actId="14100"/>
          <ac:spMkLst>
            <pc:docMk/>
            <pc:sldMk cId="2397583386" sldId="295"/>
            <ac:spMk id="24" creationId="{A4C5B759-93CB-5B5A-B1D2-2E3C42747C75}"/>
          </ac:spMkLst>
        </pc:spChg>
        <pc:spChg chg="mod">
          <ac:chgData name="Sanjeev Singh" userId="c7991c3e9b36c06b" providerId="LiveId" clId="{D5295D26-ACFF-4B14-8AFC-4A725228B2C2}" dt="2025-07-27T08:57:49.440" v="1010" actId="14100"/>
          <ac:spMkLst>
            <pc:docMk/>
            <pc:sldMk cId="2397583386" sldId="295"/>
            <ac:spMk id="25" creationId="{518B68B6-5284-F036-E87F-9BC3A435A7B3}"/>
          </ac:spMkLst>
        </pc:spChg>
        <pc:picChg chg="del">
          <ac:chgData name="Sanjeev Singh" userId="c7991c3e9b36c06b" providerId="LiveId" clId="{D5295D26-ACFF-4B14-8AFC-4A725228B2C2}" dt="2025-07-27T08:58:06.948" v="1014" actId="478"/>
          <ac:picMkLst>
            <pc:docMk/>
            <pc:sldMk cId="2397583386" sldId="295"/>
            <ac:picMk id="33" creationId="{1D963291-0332-DAB6-6090-6778FC7899BD}"/>
          </ac:picMkLst>
        </pc:picChg>
      </pc:sldChg>
      <pc:sldChg chg="addSp delSp modSp mod setBg modClrScheme chgLayout">
        <pc:chgData name="Sanjeev Singh" userId="c7991c3e9b36c06b" providerId="LiveId" clId="{D5295D26-ACFF-4B14-8AFC-4A725228B2C2}" dt="2025-07-27T08:29:22.238" v="777" actId="1076"/>
        <pc:sldMkLst>
          <pc:docMk/>
          <pc:sldMk cId="866533554" sldId="296"/>
        </pc:sldMkLst>
        <pc:spChg chg="del mod ord">
          <ac:chgData name="Sanjeev Singh" userId="c7991c3e9b36c06b" providerId="LiveId" clId="{D5295D26-ACFF-4B14-8AFC-4A725228B2C2}" dt="2025-07-27T08:20:04.483" v="605" actId="478"/>
          <ac:spMkLst>
            <pc:docMk/>
            <pc:sldMk cId="866533554" sldId="296"/>
            <ac:spMk id="2" creationId="{A2C579D0-D5BE-BC05-B3B3-05E97433F452}"/>
          </ac:spMkLst>
        </pc:spChg>
        <pc:spChg chg="add del mod">
          <ac:chgData name="Sanjeev Singh" userId="c7991c3e9b36c06b" providerId="LiveId" clId="{D5295D26-ACFF-4B14-8AFC-4A725228B2C2}" dt="2025-07-27T08:29:15.489" v="776" actId="1076"/>
          <ac:spMkLst>
            <pc:docMk/>
            <pc:sldMk cId="866533554" sldId="296"/>
            <ac:spMk id="4" creationId="{F8CBAF82-8270-1606-5EFB-AC221741D947}"/>
          </ac:spMkLst>
        </pc:spChg>
        <pc:spChg chg="add">
          <ac:chgData name="Sanjeev Singh" userId="c7991c3e9b36c06b" providerId="LiveId" clId="{D5295D26-ACFF-4B14-8AFC-4A725228B2C2}" dt="2025-07-27T08:22:52.704" v="734"/>
          <ac:spMkLst>
            <pc:docMk/>
            <pc:sldMk cId="866533554" sldId="296"/>
            <ac:spMk id="5" creationId="{70255DEF-A78C-1BAA-AE79-4C18BCEA4A46}"/>
          </ac:spMkLst>
        </pc:spChg>
        <pc:spChg chg="add">
          <ac:chgData name="Sanjeev Singh" userId="c7991c3e9b36c06b" providerId="LiveId" clId="{D5295D26-ACFF-4B14-8AFC-4A725228B2C2}" dt="2025-07-27T08:23:00.535" v="735"/>
          <ac:spMkLst>
            <pc:docMk/>
            <pc:sldMk cId="866533554" sldId="296"/>
            <ac:spMk id="6" creationId="{A5EDCCEB-F82A-4667-949F-6C6A38912496}"/>
          </ac:spMkLst>
        </pc:spChg>
        <pc:spChg chg="add del">
          <ac:chgData name="Sanjeev Singh" userId="c7991c3e9b36c06b" providerId="LiveId" clId="{D5295D26-ACFF-4B14-8AFC-4A725228B2C2}" dt="2025-07-27T08:23:24.429" v="740" actId="478"/>
          <ac:spMkLst>
            <pc:docMk/>
            <pc:sldMk cId="866533554" sldId="296"/>
            <ac:spMk id="7" creationId="{071125A0-9592-BA68-6DE7-E83A70D021D7}"/>
          </ac:spMkLst>
        </pc:spChg>
        <pc:spChg chg="del mod ord">
          <ac:chgData name="Sanjeev Singh" userId="c7991c3e9b36c06b" providerId="LiveId" clId="{D5295D26-ACFF-4B14-8AFC-4A725228B2C2}" dt="2025-07-27T08:20:04.483" v="605" actId="478"/>
          <ac:spMkLst>
            <pc:docMk/>
            <pc:sldMk cId="866533554" sldId="296"/>
            <ac:spMk id="8" creationId="{A166C0EF-C5A6-69F2-BCD5-6F3E10322961}"/>
          </ac:spMkLst>
        </pc:spChg>
        <pc:spChg chg="del mod ord">
          <ac:chgData name="Sanjeev Singh" userId="c7991c3e9b36c06b" providerId="LiveId" clId="{D5295D26-ACFF-4B14-8AFC-4A725228B2C2}" dt="2025-07-27T08:20:04.483" v="605" actId="478"/>
          <ac:spMkLst>
            <pc:docMk/>
            <pc:sldMk cId="866533554" sldId="296"/>
            <ac:spMk id="9" creationId="{8A268DA4-D5BC-38AA-54EB-D10668305C7E}"/>
          </ac:spMkLst>
        </pc:spChg>
        <pc:spChg chg="del mod ord">
          <ac:chgData name="Sanjeev Singh" userId="c7991c3e9b36c06b" providerId="LiveId" clId="{D5295D26-ACFF-4B14-8AFC-4A725228B2C2}" dt="2025-07-27T08:20:04.483" v="605" actId="478"/>
          <ac:spMkLst>
            <pc:docMk/>
            <pc:sldMk cId="866533554" sldId="296"/>
            <ac:spMk id="10" creationId="{D5589FD6-C049-67E3-0386-55C9E18A5B7F}"/>
          </ac:spMkLst>
        </pc:spChg>
        <pc:spChg chg="del mod ord">
          <ac:chgData name="Sanjeev Singh" userId="c7991c3e9b36c06b" providerId="LiveId" clId="{D5295D26-ACFF-4B14-8AFC-4A725228B2C2}" dt="2025-07-27T08:20:04.483" v="605" actId="478"/>
          <ac:spMkLst>
            <pc:docMk/>
            <pc:sldMk cId="866533554" sldId="296"/>
            <ac:spMk id="11" creationId="{ABEE4168-3FE3-7D58-F903-91FC215BAE4D}"/>
          </ac:spMkLst>
        </pc:spChg>
        <pc:spChg chg="del mod ord">
          <ac:chgData name="Sanjeev Singh" userId="c7991c3e9b36c06b" providerId="LiveId" clId="{D5295D26-ACFF-4B14-8AFC-4A725228B2C2}" dt="2025-07-27T08:20:04.483" v="605" actId="478"/>
          <ac:spMkLst>
            <pc:docMk/>
            <pc:sldMk cId="866533554" sldId="296"/>
            <ac:spMk id="12" creationId="{BC99BB05-2464-9628-4AF6-F75298B4B89E}"/>
          </ac:spMkLst>
        </pc:spChg>
        <pc:spChg chg="del mod ord">
          <ac:chgData name="Sanjeev Singh" userId="c7991c3e9b36c06b" providerId="LiveId" clId="{D5295D26-ACFF-4B14-8AFC-4A725228B2C2}" dt="2025-07-27T08:20:04.483" v="605" actId="478"/>
          <ac:spMkLst>
            <pc:docMk/>
            <pc:sldMk cId="866533554" sldId="296"/>
            <ac:spMk id="13" creationId="{57A2B835-2EB4-13B7-BE89-EDFBC68B96C3}"/>
          </ac:spMkLst>
        </pc:spChg>
        <pc:spChg chg="del mod ord">
          <ac:chgData name="Sanjeev Singh" userId="c7991c3e9b36c06b" providerId="LiveId" clId="{D5295D26-ACFF-4B14-8AFC-4A725228B2C2}" dt="2025-07-27T08:20:04.483" v="605" actId="478"/>
          <ac:spMkLst>
            <pc:docMk/>
            <pc:sldMk cId="866533554" sldId="296"/>
            <ac:spMk id="14" creationId="{E798351D-2881-C0EE-6D6D-424E1230A6D4}"/>
          </ac:spMkLst>
        </pc:spChg>
        <pc:spChg chg="del mod ord">
          <ac:chgData name="Sanjeev Singh" userId="c7991c3e9b36c06b" providerId="LiveId" clId="{D5295D26-ACFF-4B14-8AFC-4A725228B2C2}" dt="2025-07-27T08:20:04.483" v="605" actId="478"/>
          <ac:spMkLst>
            <pc:docMk/>
            <pc:sldMk cId="866533554" sldId="296"/>
            <ac:spMk id="15" creationId="{A0AE4BAA-4471-F175-A91F-AF7D4D9694F3}"/>
          </ac:spMkLst>
        </pc:spChg>
        <pc:spChg chg="del mod ord">
          <ac:chgData name="Sanjeev Singh" userId="c7991c3e9b36c06b" providerId="LiveId" clId="{D5295D26-ACFF-4B14-8AFC-4A725228B2C2}" dt="2025-07-27T08:20:04.483" v="605" actId="478"/>
          <ac:spMkLst>
            <pc:docMk/>
            <pc:sldMk cId="866533554" sldId="296"/>
            <ac:spMk id="16" creationId="{A6C25713-E18A-8B65-C9FA-9A00A9CBBA6B}"/>
          </ac:spMkLst>
        </pc:spChg>
        <pc:spChg chg="add mod ord">
          <ac:chgData name="Sanjeev Singh" userId="c7991c3e9b36c06b" providerId="LiveId" clId="{D5295D26-ACFF-4B14-8AFC-4A725228B2C2}" dt="2025-07-27T08:28:55.423" v="774" actId="1076"/>
          <ac:spMkLst>
            <pc:docMk/>
            <pc:sldMk cId="866533554" sldId="296"/>
            <ac:spMk id="18" creationId="{144B3545-D378-6B24-2AF0-5B69BA95469C}"/>
          </ac:spMkLst>
        </pc:spChg>
        <pc:spChg chg="add del mod ord">
          <ac:chgData name="Sanjeev Singh" userId="c7991c3e9b36c06b" providerId="LiveId" clId="{D5295D26-ACFF-4B14-8AFC-4A725228B2C2}" dt="2025-07-27T08:28:36.329" v="772" actId="478"/>
          <ac:spMkLst>
            <pc:docMk/>
            <pc:sldMk cId="866533554" sldId="296"/>
            <ac:spMk id="19" creationId="{28FC22C6-2B4B-EA4E-F098-B6A033C8D613}"/>
          </ac:spMkLst>
        </pc:spChg>
        <pc:spChg chg="add del mod ord">
          <ac:chgData name="Sanjeev Singh" userId="c7991c3e9b36c06b" providerId="LiveId" clId="{D5295D26-ACFF-4B14-8AFC-4A725228B2C2}" dt="2025-07-27T08:28:46.085" v="773" actId="478"/>
          <ac:spMkLst>
            <pc:docMk/>
            <pc:sldMk cId="866533554" sldId="296"/>
            <ac:spMk id="20" creationId="{420E7FBA-2AD3-E569-CD75-E4413CB739B8}"/>
          </ac:spMkLst>
        </pc:spChg>
        <pc:spChg chg="add del mod ord">
          <ac:chgData name="Sanjeev Singh" userId="c7991c3e9b36c06b" providerId="LiveId" clId="{D5295D26-ACFF-4B14-8AFC-4A725228B2C2}" dt="2025-07-27T08:24:12.974" v="746"/>
          <ac:spMkLst>
            <pc:docMk/>
            <pc:sldMk cId="866533554" sldId="296"/>
            <ac:spMk id="21" creationId="{FE0B7524-9FC1-60C1-8A47-48BCC297C9E2}"/>
          </ac:spMkLst>
        </pc:spChg>
        <pc:spChg chg="add mod">
          <ac:chgData name="Sanjeev Singh" userId="c7991c3e9b36c06b" providerId="LiveId" clId="{D5295D26-ACFF-4B14-8AFC-4A725228B2C2}" dt="2025-07-27T08:29:22.238" v="777" actId="1076"/>
          <ac:spMkLst>
            <pc:docMk/>
            <pc:sldMk cId="866533554" sldId="296"/>
            <ac:spMk id="22" creationId="{6F1B4A6E-8BE7-3A52-64BE-36A967EC93C5}"/>
          </ac:spMkLst>
        </pc:spChg>
      </pc:sldChg>
      <pc:sldChg chg="addSp delSp modSp add mod ord">
        <pc:chgData name="Sanjeev Singh" userId="c7991c3e9b36c06b" providerId="LiveId" clId="{D5295D26-ACFF-4B14-8AFC-4A725228B2C2}" dt="2025-07-27T08:07:18.870" v="582" actId="255"/>
        <pc:sldMkLst>
          <pc:docMk/>
          <pc:sldMk cId="3904618995" sldId="297"/>
        </pc:sldMkLst>
        <pc:spChg chg="add mod">
          <ac:chgData name="Sanjeev Singh" userId="c7991c3e9b36c06b" providerId="LiveId" clId="{D5295D26-ACFF-4B14-8AFC-4A725228B2C2}" dt="2025-07-27T06:56:52.905" v="311" actId="20577"/>
          <ac:spMkLst>
            <pc:docMk/>
            <pc:sldMk cId="3904618995" sldId="297"/>
            <ac:spMk id="5" creationId="{735E1978-96C7-0FDE-7C5B-E5C8C69D7EB7}"/>
          </ac:spMkLst>
        </pc:spChg>
        <pc:spChg chg="del mod">
          <ac:chgData name="Sanjeev Singh" userId="c7991c3e9b36c06b" providerId="LiveId" clId="{D5295D26-ACFF-4B14-8AFC-4A725228B2C2}" dt="2025-07-26T19:43:06.345" v="231"/>
          <ac:spMkLst>
            <pc:docMk/>
            <pc:sldMk cId="3904618995" sldId="297"/>
            <ac:spMk id="6" creationId="{9ABEFDFA-7DF8-B38B-9CE2-3F829D3D62D7}"/>
          </ac:spMkLst>
        </pc:spChg>
        <pc:spChg chg="add mod">
          <ac:chgData name="Sanjeev Singh" userId="c7991c3e9b36c06b" providerId="LiveId" clId="{D5295D26-ACFF-4B14-8AFC-4A725228B2C2}" dt="2025-07-27T06:57:23.634" v="312" actId="14100"/>
          <ac:spMkLst>
            <pc:docMk/>
            <pc:sldMk cId="3904618995" sldId="297"/>
            <ac:spMk id="9" creationId="{B8948AE0-933C-76F8-5FD3-244516497DEA}"/>
          </ac:spMkLst>
        </pc:spChg>
        <pc:spChg chg="mod">
          <ac:chgData name="Sanjeev Singh" userId="c7991c3e9b36c06b" providerId="LiveId" clId="{D5295D26-ACFF-4B14-8AFC-4A725228B2C2}" dt="2025-07-27T08:07:18.870" v="582" actId="255"/>
          <ac:spMkLst>
            <pc:docMk/>
            <pc:sldMk cId="3904618995" sldId="297"/>
            <ac:spMk id="17" creationId="{340B497D-A6A9-E34D-D6F0-84F97F376BB1}"/>
          </ac:spMkLst>
        </pc:spChg>
        <pc:picChg chg="add mod">
          <ac:chgData name="Sanjeev Singh" userId="c7991c3e9b36c06b" providerId="LiveId" clId="{D5295D26-ACFF-4B14-8AFC-4A725228B2C2}" dt="2025-07-27T06:54:31.285" v="261" actId="1076"/>
          <ac:picMkLst>
            <pc:docMk/>
            <pc:sldMk cId="3904618995" sldId="297"/>
            <ac:picMk id="7" creationId="{C3296DA8-1964-FDB7-02E6-48B6E76F1AAE}"/>
          </ac:picMkLst>
        </pc:picChg>
      </pc:sldChg>
      <pc:sldChg chg="addSp delSp modSp add mod">
        <pc:chgData name="Sanjeev Singh" userId="c7991c3e9b36c06b" providerId="LiveId" clId="{D5295D26-ACFF-4B14-8AFC-4A725228B2C2}" dt="2025-07-27T07:12:01.841" v="372" actId="1076"/>
        <pc:sldMkLst>
          <pc:docMk/>
          <pc:sldMk cId="2577344995" sldId="298"/>
        </pc:sldMkLst>
        <pc:spChg chg="del mod">
          <ac:chgData name="Sanjeev Singh" userId="c7991c3e9b36c06b" providerId="LiveId" clId="{D5295D26-ACFF-4B14-8AFC-4A725228B2C2}" dt="2025-07-27T07:02:24.509" v="337"/>
          <ac:spMkLst>
            <pc:docMk/>
            <pc:sldMk cId="2577344995" sldId="298"/>
            <ac:spMk id="5" creationId="{A4C104EE-CF2A-ACA5-4ABA-13DC3D0AC897}"/>
          </ac:spMkLst>
        </pc:spChg>
        <pc:spChg chg="add">
          <ac:chgData name="Sanjeev Singh" userId="c7991c3e9b36c06b" providerId="LiveId" clId="{D5295D26-ACFF-4B14-8AFC-4A725228B2C2}" dt="2025-07-27T07:02:10.293" v="333"/>
          <ac:spMkLst>
            <pc:docMk/>
            <pc:sldMk cId="2577344995" sldId="298"/>
            <ac:spMk id="6" creationId="{A67F50EE-D394-0F1C-EC5A-5CF048644CA4}"/>
          </ac:spMkLst>
        </pc:spChg>
        <pc:spChg chg="add mod">
          <ac:chgData name="Sanjeev Singh" userId="c7991c3e9b36c06b" providerId="LiveId" clId="{D5295D26-ACFF-4B14-8AFC-4A725228B2C2}" dt="2025-07-27T07:03:44.006" v="349" actId="2711"/>
          <ac:spMkLst>
            <pc:docMk/>
            <pc:sldMk cId="2577344995" sldId="298"/>
            <ac:spMk id="8" creationId="{26701954-CC9C-C1ED-5180-EFBDEE88E6C2}"/>
          </ac:spMkLst>
        </pc:spChg>
        <pc:spChg chg="mod">
          <ac:chgData name="Sanjeev Singh" userId="c7991c3e9b36c06b" providerId="LiveId" clId="{D5295D26-ACFF-4B14-8AFC-4A725228B2C2}" dt="2025-07-27T07:06:32.131" v="356" actId="255"/>
          <ac:spMkLst>
            <pc:docMk/>
            <pc:sldMk cId="2577344995" sldId="298"/>
            <ac:spMk id="9" creationId="{DAB04A60-8BBE-6426-4289-1DCD1E22CBD7}"/>
          </ac:spMkLst>
        </pc:spChg>
        <pc:spChg chg="mod">
          <ac:chgData name="Sanjeev Singh" userId="c7991c3e9b36c06b" providerId="LiveId" clId="{D5295D26-ACFF-4B14-8AFC-4A725228B2C2}" dt="2025-07-27T07:01:08.963" v="332" actId="255"/>
          <ac:spMkLst>
            <pc:docMk/>
            <pc:sldMk cId="2577344995" sldId="298"/>
            <ac:spMk id="17" creationId="{2E85CD58-D610-6F7F-4701-990B4D0D418C}"/>
          </ac:spMkLst>
        </pc:spChg>
        <pc:picChg chg="del">
          <ac:chgData name="Sanjeev Singh" userId="c7991c3e9b36c06b" providerId="LiveId" clId="{D5295D26-ACFF-4B14-8AFC-4A725228B2C2}" dt="2025-07-27T07:06:36.711" v="357" actId="478"/>
          <ac:picMkLst>
            <pc:docMk/>
            <pc:sldMk cId="2577344995" sldId="298"/>
            <ac:picMk id="7" creationId="{4567B730-1DD6-FF6A-15AE-C2186D78A723}"/>
          </ac:picMkLst>
        </pc:picChg>
        <pc:picChg chg="add mod">
          <ac:chgData name="Sanjeev Singh" userId="c7991c3e9b36c06b" providerId="LiveId" clId="{D5295D26-ACFF-4B14-8AFC-4A725228B2C2}" dt="2025-07-27T07:11:54.504" v="371" actId="1076"/>
          <ac:picMkLst>
            <pc:docMk/>
            <pc:sldMk cId="2577344995" sldId="298"/>
            <ac:picMk id="11" creationId="{75D148EA-1FAC-783F-D7D4-9A52A4AC0D39}"/>
          </ac:picMkLst>
        </pc:picChg>
        <pc:picChg chg="add mod">
          <ac:chgData name="Sanjeev Singh" userId="c7991c3e9b36c06b" providerId="LiveId" clId="{D5295D26-ACFF-4B14-8AFC-4A725228B2C2}" dt="2025-07-27T07:12:01.841" v="372" actId="1076"/>
          <ac:picMkLst>
            <pc:docMk/>
            <pc:sldMk cId="2577344995" sldId="298"/>
            <ac:picMk id="13" creationId="{0EC42E71-82C0-AB0E-67AA-6546FE2508A2}"/>
          </ac:picMkLst>
        </pc:picChg>
      </pc:sldChg>
      <pc:sldChg chg="addSp delSp modSp add mod">
        <pc:chgData name="Sanjeev Singh" userId="c7991c3e9b36c06b" providerId="LiveId" clId="{D5295D26-ACFF-4B14-8AFC-4A725228B2C2}" dt="2025-07-27T07:20:02.642" v="411" actId="14100"/>
        <pc:sldMkLst>
          <pc:docMk/>
          <pc:sldMk cId="3388159876" sldId="299"/>
        </pc:sldMkLst>
        <pc:spChg chg="add">
          <ac:chgData name="Sanjeev Singh" userId="c7991c3e9b36c06b" providerId="LiveId" clId="{D5295D26-ACFF-4B14-8AFC-4A725228B2C2}" dt="2025-07-27T07:14:37.686" v="379"/>
          <ac:spMkLst>
            <pc:docMk/>
            <pc:sldMk cId="3388159876" sldId="299"/>
            <ac:spMk id="5" creationId="{F55E7EAE-E14B-5E22-4447-7E9B2CC59883}"/>
          </ac:spMkLst>
        </pc:spChg>
        <pc:spChg chg="add mod">
          <ac:chgData name="Sanjeev Singh" userId="c7991c3e9b36c06b" providerId="LiveId" clId="{D5295D26-ACFF-4B14-8AFC-4A725228B2C2}" dt="2025-07-27T07:15:53.159" v="394" actId="1076"/>
          <ac:spMkLst>
            <pc:docMk/>
            <pc:sldMk cId="3388159876" sldId="299"/>
            <ac:spMk id="6" creationId="{AEDA3861-F523-3697-85D6-ACD91A2ADC64}"/>
          </ac:spMkLst>
        </pc:spChg>
        <pc:spChg chg="del mod">
          <ac:chgData name="Sanjeev Singh" userId="c7991c3e9b36c06b" providerId="LiveId" clId="{D5295D26-ACFF-4B14-8AFC-4A725228B2C2}" dt="2025-07-27T07:14:47" v="383"/>
          <ac:spMkLst>
            <pc:docMk/>
            <pc:sldMk cId="3388159876" sldId="299"/>
            <ac:spMk id="8" creationId="{702CEF81-1568-F461-31AD-0EB8182CC022}"/>
          </ac:spMkLst>
        </pc:spChg>
        <pc:spChg chg="mod">
          <ac:chgData name="Sanjeev Singh" userId="c7991c3e9b36c06b" providerId="LiveId" clId="{D5295D26-ACFF-4B14-8AFC-4A725228B2C2}" dt="2025-07-27T07:17:29.844" v="402"/>
          <ac:spMkLst>
            <pc:docMk/>
            <pc:sldMk cId="3388159876" sldId="299"/>
            <ac:spMk id="9" creationId="{7F44CA27-7215-4589-6B4B-181E68ED114A}"/>
          </ac:spMkLst>
        </pc:spChg>
        <pc:spChg chg="mod">
          <ac:chgData name="Sanjeev Singh" userId="c7991c3e9b36c06b" providerId="LiveId" clId="{D5295D26-ACFF-4B14-8AFC-4A725228B2C2}" dt="2025-07-27T07:14:03.551" v="378" actId="255"/>
          <ac:spMkLst>
            <pc:docMk/>
            <pc:sldMk cId="3388159876" sldId="299"/>
            <ac:spMk id="17" creationId="{87256438-5E52-BE11-1A44-A70623423F29}"/>
          </ac:spMkLst>
        </pc:spChg>
        <pc:picChg chg="mod">
          <ac:chgData name="Sanjeev Singh" userId="c7991c3e9b36c06b" providerId="LiveId" clId="{D5295D26-ACFF-4B14-8AFC-4A725228B2C2}" dt="2025-07-27T07:20:02.642" v="411" actId="14100"/>
          <ac:picMkLst>
            <pc:docMk/>
            <pc:sldMk cId="3388159876" sldId="299"/>
            <ac:picMk id="11" creationId="{43DF1542-D6BF-2739-DB20-439E3C03D90E}"/>
          </ac:picMkLst>
        </pc:picChg>
        <pc:picChg chg="mod">
          <ac:chgData name="Sanjeev Singh" userId="c7991c3e9b36c06b" providerId="LiveId" clId="{D5295D26-ACFF-4B14-8AFC-4A725228B2C2}" dt="2025-07-27T07:19:58.689" v="410" actId="14100"/>
          <ac:picMkLst>
            <pc:docMk/>
            <pc:sldMk cId="3388159876" sldId="299"/>
            <ac:picMk id="13" creationId="{8305AEEB-0D23-22AF-F51C-A0FA140627D3}"/>
          </ac:picMkLst>
        </pc:picChg>
      </pc:sldChg>
      <pc:sldChg chg="addSp delSp modSp add mod">
        <pc:chgData name="Sanjeev Singh" userId="c7991c3e9b36c06b" providerId="LiveId" clId="{D5295D26-ACFF-4B14-8AFC-4A725228B2C2}" dt="2025-07-27T07:36:30.170" v="467" actId="1076"/>
        <pc:sldMkLst>
          <pc:docMk/>
          <pc:sldMk cId="3149876588" sldId="300"/>
        </pc:sldMkLst>
        <pc:spChg chg="add mod">
          <ac:chgData name="Sanjeev Singh" userId="c7991c3e9b36c06b" providerId="LiveId" clId="{D5295D26-ACFF-4B14-8AFC-4A725228B2C2}" dt="2025-07-27T07:32:58.334" v="450" actId="478"/>
          <ac:spMkLst>
            <pc:docMk/>
            <pc:sldMk cId="3149876588" sldId="300"/>
            <ac:spMk id="5" creationId="{80C85DC1-ADFF-CC23-BF4F-E045E14447B5}"/>
          </ac:spMkLst>
        </pc:spChg>
        <pc:spChg chg="add del mod">
          <ac:chgData name="Sanjeev Singh" userId="c7991c3e9b36c06b" providerId="LiveId" clId="{D5295D26-ACFF-4B14-8AFC-4A725228B2C2}" dt="2025-07-27T07:33:34.845" v="460" actId="14100"/>
          <ac:spMkLst>
            <pc:docMk/>
            <pc:sldMk cId="3149876588" sldId="300"/>
            <ac:spMk id="6" creationId="{01DC8894-D53A-5CB6-842B-583E1A1CDEAD}"/>
          </ac:spMkLst>
        </pc:spChg>
        <pc:spChg chg="mod">
          <ac:chgData name="Sanjeev Singh" userId="c7991c3e9b36c06b" providerId="LiveId" clId="{D5295D26-ACFF-4B14-8AFC-4A725228B2C2}" dt="2025-07-27T07:36:19.938" v="466"/>
          <ac:spMkLst>
            <pc:docMk/>
            <pc:sldMk cId="3149876588" sldId="300"/>
            <ac:spMk id="9" creationId="{0E0EDE6F-55DB-45B8-43D2-03B6FD5EB8D3}"/>
          </ac:spMkLst>
        </pc:spChg>
        <pc:spChg chg="mod">
          <ac:chgData name="Sanjeev Singh" userId="c7991c3e9b36c06b" providerId="LiveId" clId="{D5295D26-ACFF-4B14-8AFC-4A725228B2C2}" dt="2025-07-27T07:36:30.170" v="467" actId="1076"/>
          <ac:spMkLst>
            <pc:docMk/>
            <pc:sldMk cId="3149876588" sldId="300"/>
            <ac:spMk id="17" creationId="{9BDB8DB5-BC0E-A9B6-FCD3-0F76ABAA02A4}"/>
          </ac:spMkLst>
        </pc:spChg>
        <pc:picChg chg="mod">
          <ac:chgData name="Sanjeev Singh" userId="c7991c3e9b36c06b" providerId="LiveId" clId="{D5295D26-ACFF-4B14-8AFC-4A725228B2C2}" dt="2025-07-27T07:28:15.663" v="430" actId="14100"/>
          <ac:picMkLst>
            <pc:docMk/>
            <pc:sldMk cId="3149876588" sldId="300"/>
            <ac:picMk id="11" creationId="{FCCF75B5-32A4-E6C9-A5AC-3608A7023224}"/>
          </ac:picMkLst>
        </pc:picChg>
        <pc:picChg chg="mod">
          <ac:chgData name="Sanjeev Singh" userId="c7991c3e9b36c06b" providerId="LiveId" clId="{D5295D26-ACFF-4B14-8AFC-4A725228B2C2}" dt="2025-07-27T07:28:24.816" v="431" actId="14100"/>
          <ac:picMkLst>
            <pc:docMk/>
            <pc:sldMk cId="3149876588" sldId="300"/>
            <ac:picMk id="13" creationId="{C7552A0B-B45D-67D9-0BD2-565360D922D0}"/>
          </ac:picMkLst>
        </pc:picChg>
      </pc:sldChg>
      <pc:sldChg chg="add del">
        <pc:chgData name="Sanjeev Singh" userId="c7991c3e9b36c06b" providerId="LiveId" clId="{D5295D26-ACFF-4B14-8AFC-4A725228B2C2}" dt="2025-07-27T09:09:45.064" v="1089" actId="2696"/>
        <pc:sldMkLst>
          <pc:docMk/>
          <pc:sldMk cId="3854593394" sldId="301"/>
        </pc:sldMkLst>
      </pc:sldChg>
      <pc:sldChg chg="addSp delSp modSp add mod">
        <pc:chgData name="Sanjeev Singh" userId="c7991c3e9b36c06b" providerId="LiveId" clId="{D5295D26-ACFF-4B14-8AFC-4A725228B2C2}" dt="2025-07-27T07:56:35.538" v="514" actId="14100"/>
        <pc:sldMkLst>
          <pc:docMk/>
          <pc:sldMk cId="1071977366" sldId="302"/>
        </pc:sldMkLst>
        <pc:spChg chg="add mod">
          <ac:chgData name="Sanjeev Singh" userId="c7991c3e9b36c06b" providerId="LiveId" clId="{D5295D26-ACFF-4B14-8AFC-4A725228B2C2}" dt="2025-07-27T07:54:21.735" v="498" actId="12"/>
          <ac:spMkLst>
            <pc:docMk/>
            <pc:sldMk cId="1071977366" sldId="302"/>
            <ac:spMk id="5" creationId="{28FAD829-779E-EF81-5E97-244D73879113}"/>
          </ac:spMkLst>
        </pc:spChg>
        <pc:spChg chg="del mod">
          <ac:chgData name="Sanjeev Singh" userId="c7991c3e9b36c06b" providerId="LiveId" clId="{D5295D26-ACFF-4B14-8AFC-4A725228B2C2}" dt="2025-07-27T07:52:43.194" v="481"/>
          <ac:spMkLst>
            <pc:docMk/>
            <pc:sldMk cId="1071977366" sldId="302"/>
            <ac:spMk id="6" creationId="{1FF6ADE0-4AB1-CC48-150A-7A5EE84FD4BD}"/>
          </ac:spMkLst>
        </pc:spChg>
        <pc:spChg chg="mod">
          <ac:chgData name="Sanjeev Singh" userId="c7991c3e9b36c06b" providerId="LiveId" clId="{D5295D26-ACFF-4B14-8AFC-4A725228B2C2}" dt="2025-07-27T07:55:39.600" v="506"/>
          <ac:spMkLst>
            <pc:docMk/>
            <pc:sldMk cId="1071977366" sldId="302"/>
            <ac:spMk id="9" creationId="{4DF10255-F91A-894D-FA3F-8ECF6869EDC7}"/>
          </ac:spMkLst>
        </pc:spChg>
        <pc:spChg chg="mod">
          <ac:chgData name="Sanjeev Singh" userId="c7991c3e9b36c06b" providerId="LiveId" clId="{D5295D26-ACFF-4B14-8AFC-4A725228B2C2}" dt="2025-07-27T07:50:40.769" v="479" actId="255"/>
          <ac:spMkLst>
            <pc:docMk/>
            <pc:sldMk cId="1071977366" sldId="302"/>
            <ac:spMk id="17" creationId="{947207DB-C3A6-2D6E-6DF0-6B0CE485D0D6}"/>
          </ac:spMkLst>
        </pc:spChg>
        <pc:picChg chg="mod">
          <ac:chgData name="Sanjeev Singh" userId="c7991c3e9b36c06b" providerId="LiveId" clId="{D5295D26-ACFF-4B14-8AFC-4A725228B2C2}" dt="2025-07-27T07:56:28.779" v="513" actId="1076"/>
          <ac:picMkLst>
            <pc:docMk/>
            <pc:sldMk cId="1071977366" sldId="302"/>
            <ac:picMk id="11" creationId="{27A21B73-FB4B-190E-3C93-9BA4396DD2D9}"/>
          </ac:picMkLst>
        </pc:picChg>
        <pc:picChg chg="mod">
          <ac:chgData name="Sanjeev Singh" userId="c7991c3e9b36c06b" providerId="LiveId" clId="{D5295D26-ACFF-4B14-8AFC-4A725228B2C2}" dt="2025-07-27T07:56:35.538" v="514" actId="14100"/>
          <ac:picMkLst>
            <pc:docMk/>
            <pc:sldMk cId="1071977366" sldId="302"/>
            <ac:picMk id="13" creationId="{A7D1C1DE-8AF8-63A5-C15D-ACDB4AE1BAB6}"/>
          </ac:picMkLst>
        </pc:picChg>
      </pc:sldChg>
      <pc:sldChg chg="addSp delSp modSp add mod">
        <pc:chgData name="Sanjeev Singh" userId="c7991c3e9b36c06b" providerId="LiveId" clId="{D5295D26-ACFF-4B14-8AFC-4A725228B2C2}" dt="2025-07-27T08:05:43.130" v="572" actId="14100"/>
        <pc:sldMkLst>
          <pc:docMk/>
          <pc:sldMk cId="2881002202" sldId="303"/>
        </pc:sldMkLst>
        <pc:spChg chg="del mod">
          <ac:chgData name="Sanjeev Singh" userId="c7991c3e9b36c06b" providerId="LiveId" clId="{D5295D26-ACFF-4B14-8AFC-4A725228B2C2}" dt="2025-07-27T08:00:36.637" v="523"/>
          <ac:spMkLst>
            <pc:docMk/>
            <pc:sldMk cId="2881002202" sldId="303"/>
            <ac:spMk id="5" creationId="{965D4D94-C95E-357D-6876-D0129FB5F70B}"/>
          </ac:spMkLst>
        </pc:spChg>
        <pc:spChg chg="add mod">
          <ac:chgData name="Sanjeev Singh" userId="c7991c3e9b36c06b" providerId="LiveId" clId="{D5295D26-ACFF-4B14-8AFC-4A725228B2C2}" dt="2025-07-27T08:04:47.395" v="565" actId="14100"/>
          <ac:spMkLst>
            <pc:docMk/>
            <pc:sldMk cId="2881002202" sldId="303"/>
            <ac:spMk id="6" creationId="{207CCA0D-FB3E-2F81-9C70-8780E5B2681E}"/>
          </ac:spMkLst>
        </pc:spChg>
        <pc:spChg chg="mod">
          <ac:chgData name="Sanjeev Singh" userId="c7991c3e9b36c06b" providerId="LiveId" clId="{D5295D26-ACFF-4B14-8AFC-4A725228B2C2}" dt="2025-07-27T08:04:39.144" v="564"/>
          <ac:spMkLst>
            <pc:docMk/>
            <pc:sldMk cId="2881002202" sldId="303"/>
            <ac:spMk id="9" creationId="{93392D52-5568-B109-37A7-CB150AE84B30}"/>
          </ac:spMkLst>
        </pc:spChg>
        <pc:spChg chg="mod">
          <ac:chgData name="Sanjeev Singh" userId="c7991c3e9b36c06b" providerId="LiveId" clId="{D5295D26-ACFF-4B14-8AFC-4A725228B2C2}" dt="2025-07-27T07:58:58.236" v="521" actId="14100"/>
          <ac:spMkLst>
            <pc:docMk/>
            <pc:sldMk cId="2881002202" sldId="303"/>
            <ac:spMk id="17" creationId="{D0664595-C936-40BB-83D0-6BF7D110F4CD}"/>
          </ac:spMkLst>
        </pc:spChg>
        <pc:picChg chg="mod">
          <ac:chgData name="Sanjeev Singh" userId="c7991c3e9b36c06b" providerId="LiveId" clId="{D5295D26-ACFF-4B14-8AFC-4A725228B2C2}" dt="2025-07-27T08:05:43.130" v="572" actId="14100"/>
          <ac:picMkLst>
            <pc:docMk/>
            <pc:sldMk cId="2881002202" sldId="303"/>
            <ac:picMk id="11" creationId="{AD7BB058-1D43-CF67-701D-3C3E372C47C3}"/>
          </ac:picMkLst>
        </pc:picChg>
        <pc:picChg chg="mod">
          <ac:chgData name="Sanjeev Singh" userId="c7991c3e9b36c06b" providerId="LiveId" clId="{D5295D26-ACFF-4B14-8AFC-4A725228B2C2}" dt="2025-07-27T08:05:39.152" v="571" actId="14100"/>
          <ac:picMkLst>
            <pc:docMk/>
            <pc:sldMk cId="2881002202" sldId="303"/>
            <ac:picMk id="13" creationId="{B74CA5A8-ED96-55DA-2D49-66F58BD67421}"/>
          </ac:picMkLst>
        </pc:picChg>
      </pc:sldChg>
      <pc:sldChg chg="addSp delSp modSp add mod">
        <pc:chgData name="Sanjeev Singh" userId="c7991c3e9b36c06b" providerId="LiveId" clId="{D5295D26-ACFF-4B14-8AFC-4A725228B2C2}" dt="2025-07-27T08:50:28.387" v="952" actId="5793"/>
        <pc:sldMkLst>
          <pc:docMk/>
          <pc:sldMk cId="3438162059" sldId="304"/>
        </pc:sldMkLst>
        <pc:spChg chg="add mod">
          <ac:chgData name="Sanjeev Singh" userId="c7991c3e9b36c06b" providerId="LiveId" clId="{D5295D26-ACFF-4B14-8AFC-4A725228B2C2}" dt="2025-07-27T08:31:29.978" v="793" actId="1076"/>
          <ac:spMkLst>
            <pc:docMk/>
            <pc:sldMk cId="3438162059" sldId="304"/>
            <ac:spMk id="2" creationId="{9570FA18-5A28-8265-7D4F-5447FFC35D30}"/>
          </ac:spMkLst>
        </pc:spChg>
        <pc:spChg chg="mod">
          <ac:chgData name="Sanjeev Singh" userId="c7991c3e9b36c06b" providerId="LiveId" clId="{D5295D26-ACFF-4B14-8AFC-4A725228B2C2}" dt="2025-07-27T08:41:47.241" v="861" actId="14100"/>
          <ac:spMkLst>
            <pc:docMk/>
            <pc:sldMk cId="3438162059" sldId="304"/>
            <ac:spMk id="4" creationId="{76A661EB-BA34-7FE8-56D5-B0DFBF07164E}"/>
          </ac:spMkLst>
        </pc:spChg>
        <pc:spChg chg="add mod">
          <ac:chgData name="Sanjeev Singh" userId="c7991c3e9b36c06b" providerId="LiveId" clId="{D5295D26-ACFF-4B14-8AFC-4A725228B2C2}" dt="2025-07-27T08:45:34.757" v="897" actId="14100"/>
          <ac:spMkLst>
            <pc:docMk/>
            <pc:sldMk cId="3438162059" sldId="304"/>
            <ac:spMk id="11" creationId="{DED35318-DCC0-C9B5-1726-3A2F5AE1214E}"/>
          </ac:spMkLst>
        </pc:spChg>
        <pc:spChg chg="add mod">
          <ac:chgData name="Sanjeev Singh" userId="c7991c3e9b36c06b" providerId="LiveId" clId="{D5295D26-ACFF-4B14-8AFC-4A725228B2C2}" dt="2025-07-27T08:45:09.461" v="894" actId="14100"/>
          <ac:spMkLst>
            <pc:docMk/>
            <pc:sldMk cId="3438162059" sldId="304"/>
            <ac:spMk id="13" creationId="{17D42D0F-9AF4-7C11-045A-4C8A4AA10ACE}"/>
          </ac:spMkLst>
        </pc:spChg>
        <pc:spChg chg="mod">
          <ac:chgData name="Sanjeev Singh" userId="c7991c3e9b36c06b" providerId="LiveId" clId="{D5295D26-ACFF-4B14-8AFC-4A725228B2C2}" dt="2025-07-27T08:48:23.087" v="924" actId="2711"/>
          <ac:spMkLst>
            <pc:docMk/>
            <pc:sldMk cId="3438162059" sldId="304"/>
            <ac:spMk id="18" creationId="{019A5F6C-2B87-942B-3AC7-F18A208B12FD}"/>
          </ac:spMkLst>
        </pc:spChg>
        <pc:spChg chg="add mod">
          <ac:chgData name="Sanjeev Singh" userId="c7991c3e9b36c06b" providerId="LiveId" clId="{D5295D26-ACFF-4B14-8AFC-4A725228B2C2}" dt="2025-07-27T08:50:28.387" v="952" actId="5793"/>
          <ac:spMkLst>
            <pc:docMk/>
            <pc:sldMk cId="3438162059" sldId="304"/>
            <ac:spMk id="19" creationId="{10F32748-B177-1874-B1E4-70E9F500804D}"/>
          </ac:spMkLst>
        </pc:spChg>
        <pc:spChg chg="del mod">
          <ac:chgData name="Sanjeev Singh" userId="c7991c3e9b36c06b" providerId="LiveId" clId="{D5295D26-ACFF-4B14-8AFC-4A725228B2C2}" dt="2025-07-27T08:30:03.571" v="783"/>
          <ac:spMkLst>
            <pc:docMk/>
            <pc:sldMk cId="3438162059" sldId="304"/>
            <ac:spMk id="22" creationId="{FC4B66C5-9EF8-D2A0-A028-866AC1D5DB2F}"/>
          </ac:spMkLst>
        </pc:spChg>
        <pc:inkChg chg="add del">
          <ac:chgData name="Sanjeev Singh" userId="c7991c3e9b36c06b" providerId="LiveId" clId="{D5295D26-ACFF-4B14-8AFC-4A725228B2C2}" dt="2025-07-27T08:39:51.196" v="853" actId="9405"/>
          <ac:inkMkLst>
            <pc:docMk/>
            <pc:sldMk cId="3438162059" sldId="304"/>
            <ac:inkMk id="3" creationId="{3BD1272A-513E-0E6D-F2C8-56B597C9B54D}"/>
          </ac:inkMkLst>
        </pc:inkChg>
        <pc:cxnChg chg="add mod">
          <ac:chgData name="Sanjeev Singh" userId="c7991c3e9b36c06b" providerId="LiveId" clId="{D5295D26-ACFF-4B14-8AFC-4A725228B2C2}" dt="2025-07-27T08:44:55.828" v="893" actId="14100"/>
          <ac:cxnSpMkLst>
            <pc:docMk/>
            <pc:sldMk cId="3438162059" sldId="304"/>
            <ac:cxnSpMk id="6" creationId="{13D4EECF-0F57-3DC9-BEF0-40932A38D297}"/>
          </ac:cxnSpMkLst>
        </pc:cxnChg>
      </pc:sldChg>
      <pc:sldChg chg="addSp delSp modSp add del mod">
        <pc:chgData name="Sanjeev Singh" userId="c7991c3e9b36c06b" providerId="LiveId" clId="{D5295D26-ACFF-4B14-8AFC-4A725228B2C2}" dt="2025-07-27T09:00:27.180" v="1035" actId="2696"/>
        <pc:sldMkLst>
          <pc:docMk/>
          <pc:sldMk cId="537895289" sldId="305"/>
        </pc:sldMkLst>
        <pc:spChg chg="del mod">
          <ac:chgData name="Sanjeev Singh" userId="c7991c3e9b36c06b" providerId="LiveId" clId="{D5295D26-ACFF-4B14-8AFC-4A725228B2C2}" dt="2025-07-27T08:32:55.830" v="807"/>
          <ac:spMkLst>
            <pc:docMk/>
            <pc:sldMk cId="537895289" sldId="305"/>
            <ac:spMk id="2" creationId="{BAC39B38-0D25-4EEB-3362-8E76464EB8DF}"/>
          </ac:spMkLst>
        </pc:spChg>
        <pc:spChg chg="add">
          <ac:chgData name="Sanjeev Singh" userId="c7991c3e9b36c06b" providerId="LiveId" clId="{D5295D26-ACFF-4B14-8AFC-4A725228B2C2}" dt="2025-07-27T08:32:52.389" v="805"/>
          <ac:spMkLst>
            <pc:docMk/>
            <pc:sldMk cId="537895289" sldId="305"/>
            <ac:spMk id="3" creationId="{7B86F821-9FE2-CB93-86CC-6B1240425A0F}"/>
          </ac:spMkLst>
        </pc:spChg>
        <pc:spChg chg="del mod">
          <ac:chgData name="Sanjeev Singh" userId="c7991c3e9b36c06b" providerId="LiveId" clId="{D5295D26-ACFF-4B14-8AFC-4A725228B2C2}" dt="2025-07-27T08:56:19.658" v="992"/>
          <ac:spMkLst>
            <pc:docMk/>
            <pc:sldMk cId="537895289" sldId="305"/>
            <ac:spMk id="4" creationId="{082456F6-8272-88AA-C41C-B96FC5B3F21C}"/>
          </ac:spMkLst>
        </pc:spChg>
        <pc:spChg chg="add del mod">
          <ac:chgData name="Sanjeev Singh" userId="c7991c3e9b36c06b" providerId="LiveId" clId="{D5295D26-ACFF-4B14-8AFC-4A725228B2C2}" dt="2025-07-27T08:52:03.161" v="958"/>
          <ac:spMkLst>
            <pc:docMk/>
            <pc:sldMk cId="537895289" sldId="305"/>
            <ac:spMk id="5" creationId="{C75FC250-586E-7332-B810-89F38E2D7617}"/>
          </ac:spMkLst>
        </pc:spChg>
        <pc:spChg chg="add">
          <ac:chgData name="Sanjeev Singh" userId="c7991c3e9b36c06b" providerId="LiveId" clId="{D5295D26-ACFF-4B14-8AFC-4A725228B2C2}" dt="2025-07-27T08:33:33.204" v="811"/>
          <ac:spMkLst>
            <pc:docMk/>
            <pc:sldMk cId="537895289" sldId="305"/>
            <ac:spMk id="6" creationId="{A22D1301-C92A-C4D8-5C0F-2017F39CBB76}"/>
          </ac:spMkLst>
        </pc:spChg>
        <pc:spChg chg="add mod">
          <ac:chgData name="Sanjeev Singh" userId="c7991c3e9b36c06b" providerId="LiveId" clId="{D5295D26-ACFF-4B14-8AFC-4A725228B2C2}" dt="2025-07-27T08:33:47.334" v="813"/>
          <ac:spMkLst>
            <pc:docMk/>
            <pc:sldMk cId="537895289" sldId="305"/>
            <ac:spMk id="7" creationId="{BD761705-6905-4F34-D98A-6C5FC9154709}"/>
          </ac:spMkLst>
        </pc:spChg>
        <pc:spChg chg="add">
          <ac:chgData name="Sanjeev Singh" userId="c7991c3e9b36c06b" providerId="LiveId" clId="{D5295D26-ACFF-4B14-8AFC-4A725228B2C2}" dt="2025-07-27T08:33:51.649" v="815"/>
          <ac:spMkLst>
            <pc:docMk/>
            <pc:sldMk cId="537895289" sldId="305"/>
            <ac:spMk id="8" creationId="{E8140F3C-DA99-ACEA-EA30-D1A6EB808300}"/>
          </ac:spMkLst>
        </pc:spChg>
        <pc:spChg chg="add">
          <ac:chgData name="Sanjeev Singh" userId="c7991c3e9b36c06b" providerId="LiveId" clId="{D5295D26-ACFF-4B14-8AFC-4A725228B2C2}" dt="2025-07-27T08:33:57.282" v="818"/>
          <ac:spMkLst>
            <pc:docMk/>
            <pc:sldMk cId="537895289" sldId="305"/>
            <ac:spMk id="9" creationId="{B343BD8D-74D6-60FB-ED59-55DD0531540E}"/>
          </ac:spMkLst>
        </pc:spChg>
        <pc:spChg chg="add mod">
          <ac:chgData name="Sanjeev Singh" userId="c7991c3e9b36c06b" providerId="LiveId" clId="{D5295D26-ACFF-4B14-8AFC-4A725228B2C2}" dt="2025-07-27T08:57:29.044" v="1007" actId="21"/>
          <ac:spMkLst>
            <pc:docMk/>
            <pc:sldMk cId="537895289" sldId="305"/>
            <ac:spMk id="10" creationId="{38539A2B-CA5B-A7DA-1113-E65EF13A271C}"/>
          </ac:spMkLst>
        </pc:spChg>
        <pc:spChg chg="add mod">
          <ac:chgData name="Sanjeev Singh" userId="c7991c3e9b36c06b" providerId="LiveId" clId="{D5295D26-ACFF-4B14-8AFC-4A725228B2C2}" dt="2025-07-27T08:57:00.591" v="1001" actId="21"/>
          <ac:spMkLst>
            <pc:docMk/>
            <pc:sldMk cId="537895289" sldId="305"/>
            <ac:spMk id="11" creationId="{F663765B-F994-CE10-D49A-C9AC5C226B0C}"/>
          </ac:spMkLst>
        </pc:spChg>
        <pc:spChg chg="add del mod">
          <ac:chgData name="Sanjeev Singh" userId="c7991c3e9b36c06b" providerId="LiveId" clId="{D5295D26-ACFF-4B14-8AFC-4A725228B2C2}" dt="2025-07-27T08:58:00.569" v="1013"/>
          <ac:spMkLst>
            <pc:docMk/>
            <pc:sldMk cId="537895289" sldId="305"/>
            <ac:spMk id="13" creationId="{8128A6C3-8E63-FD66-982B-56175143CC57}"/>
          </ac:spMkLst>
        </pc:spChg>
        <pc:spChg chg="del mod">
          <ac:chgData name="Sanjeev Singh" userId="c7991c3e9b36c06b" providerId="LiveId" clId="{D5295D26-ACFF-4B14-8AFC-4A725228B2C2}" dt="2025-07-27T08:34:04.659" v="823"/>
          <ac:spMkLst>
            <pc:docMk/>
            <pc:sldMk cId="537895289" sldId="305"/>
            <ac:spMk id="18" creationId="{838B6999-0E36-82AA-CEAC-C0A97D51E058}"/>
          </ac:spMkLst>
        </pc:spChg>
      </pc:sldChg>
      <pc:sldChg chg="modSp add del mod">
        <pc:chgData name="Sanjeev Singh" userId="c7991c3e9b36c06b" providerId="LiveId" clId="{D5295D26-ACFF-4B14-8AFC-4A725228B2C2}" dt="2025-07-27T08:55:49.659" v="989" actId="2696"/>
        <pc:sldMkLst>
          <pc:docMk/>
          <pc:sldMk cId="1579401723" sldId="306"/>
        </pc:sldMkLst>
        <pc:spChg chg="mod">
          <ac:chgData name="Sanjeev Singh" userId="c7991c3e9b36c06b" providerId="LiveId" clId="{D5295D26-ACFF-4B14-8AFC-4A725228B2C2}" dt="2025-07-27T08:53:23.805" v="971" actId="21"/>
          <ac:spMkLst>
            <pc:docMk/>
            <pc:sldMk cId="1579401723" sldId="306"/>
            <ac:spMk id="10" creationId="{3CD553A8-9463-B5E5-1B48-2F83595BD9F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7/27/2025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nchor="b"/>
          <a:lstStyle/>
          <a:p>
            <a:pPr>
              <a:lnSpc>
                <a:spcPct val="100000"/>
              </a:lnSpc>
            </a:pPr>
            <a:r>
              <a:rPr lang="en-IN" dirty="0">
                <a:latin typeface="Algerian" panose="04020705040A02060702" pitchFamily="82" charset="0"/>
              </a:rPr>
              <a:t>NextHikes IT Solutions</a:t>
            </a:r>
            <a:br>
              <a:rPr lang="en-IN" dirty="0">
                <a:latin typeface="Algerian" panose="04020705040A02060702" pitchFamily="82" charset="0"/>
              </a:rPr>
            </a:br>
            <a:r>
              <a:rPr lang="en-US" sz="2800" dirty="0">
                <a:latin typeface="Bell MT" panose="02020503060305020303" pitchFamily="18" charset="0"/>
              </a:rPr>
              <a:t>Bike Sharing Demand Analysis Project 1</a:t>
            </a:r>
            <a:endParaRPr lang="en-US" sz="2800"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By Sanjeev Kr. Singh</a:t>
            </a:r>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a:blip r:embed="rId2"/>
          <a:srcRect l="11098" r="11098"/>
          <a:stretch/>
        </p:blipFill>
        <p:spPr>
          <a:xfrm>
            <a:off x="7246779" y="812292"/>
            <a:ext cx="3834628" cy="4928616"/>
          </a:xfr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a:extLst>
            <a:ext uri="{FF2B5EF4-FFF2-40B4-BE49-F238E27FC236}">
              <a16:creationId xmlns:a16="http://schemas.microsoft.com/office/drawing/2014/main" id="{183A5C34-E379-EB89-F9E8-9C7160B1DDA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47207DB-C3A6-2D6E-6DF0-6B0CE485D0D6}"/>
              </a:ext>
            </a:extLst>
          </p:cNvPr>
          <p:cNvSpPr>
            <a:spLocks noGrp="1"/>
          </p:cNvSpPr>
          <p:nvPr>
            <p:ph type="title"/>
          </p:nvPr>
        </p:nvSpPr>
        <p:spPr>
          <a:xfrm>
            <a:off x="452283" y="123354"/>
            <a:ext cx="10176861" cy="851676"/>
          </a:xfrm>
        </p:spPr>
        <p:txBody>
          <a:bodyPr/>
          <a:lstStyle/>
          <a:p>
            <a:pPr algn="l"/>
            <a:r>
              <a:rPr lang="en-IN" sz="3200" b="1" dirty="0"/>
              <a:t>Task </a:t>
            </a:r>
            <a:r>
              <a:rPr lang="en-US" sz="3200" b="1" dirty="0"/>
              <a:t>6. Automation with VBA &amp; AI Macros </a:t>
            </a:r>
          </a:p>
        </p:txBody>
      </p:sp>
      <p:sp>
        <p:nvSpPr>
          <p:cNvPr id="4" name="Slide Number Placeholder 3">
            <a:extLst>
              <a:ext uri="{FF2B5EF4-FFF2-40B4-BE49-F238E27FC236}">
                <a16:creationId xmlns:a16="http://schemas.microsoft.com/office/drawing/2014/main" id="{E403DE71-307A-C49B-3D5F-60E495EBFBBD}"/>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3" name="Footer Placeholder 2">
            <a:extLst>
              <a:ext uri="{FF2B5EF4-FFF2-40B4-BE49-F238E27FC236}">
                <a16:creationId xmlns:a16="http://schemas.microsoft.com/office/drawing/2014/main" id="{761726DB-4CE9-36E7-38A9-F8799D888592}"/>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59C55C7F-1FDD-7F37-F6C3-CA54C305FC40}"/>
              </a:ext>
            </a:extLst>
          </p:cNvPr>
          <p:cNvSpPr>
            <a:spLocks noGrp="1"/>
          </p:cNvSpPr>
          <p:nvPr>
            <p:ph type="dt" sz="half" idx="10"/>
          </p:nvPr>
        </p:nvSpPr>
        <p:spPr/>
        <p:txBody>
          <a:bodyPr/>
          <a:lstStyle/>
          <a:p>
            <a:r>
              <a:rPr lang="en-US" dirty="0"/>
              <a:t>20XX</a:t>
            </a:r>
          </a:p>
        </p:txBody>
      </p:sp>
      <p:sp>
        <p:nvSpPr>
          <p:cNvPr id="9" name="TextBox 8">
            <a:extLst>
              <a:ext uri="{FF2B5EF4-FFF2-40B4-BE49-F238E27FC236}">
                <a16:creationId xmlns:a16="http://schemas.microsoft.com/office/drawing/2014/main" id="{4DF10255-F91A-894D-FA3F-8ECF6869EDC7}"/>
              </a:ext>
            </a:extLst>
          </p:cNvPr>
          <p:cNvSpPr txBox="1"/>
          <p:nvPr/>
        </p:nvSpPr>
        <p:spPr>
          <a:xfrm>
            <a:off x="452283" y="3184679"/>
            <a:ext cx="4257368" cy="2800767"/>
          </a:xfrm>
          <a:prstGeom prst="rect">
            <a:avLst/>
          </a:prstGeom>
          <a:noFill/>
        </p:spPr>
        <p:txBody>
          <a:bodyPr wrap="square">
            <a:spAutoFit/>
          </a:bodyPr>
          <a:lstStyle/>
          <a:p>
            <a:r>
              <a:rPr lang="en-US" sz="1600" dirty="0"/>
              <a:t>In this step, I automated several tasks using Excel macros and VBA. I started by recording macros for repetitive operations like formatting and applying formulas. Then, I wrote VBA scripts with loops and conditionals to automate data cleaning and reporting processes.</a:t>
            </a:r>
          </a:p>
          <a:p>
            <a:br>
              <a:rPr lang="en-US" sz="1600" dirty="0"/>
            </a:br>
            <a:r>
              <a:rPr lang="en-US" sz="1600" dirty="0"/>
              <a:t>I also created custom functions in VBA to simplify complex calculations.</a:t>
            </a:r>
          </a:p>
          <a:p>
            <a:endParaRPr lang="en-US" sz="1600" dirty="0"/>
          </a:p>
          <a:p>
            <a:endParaRPr lang="en-IN" sz="1600" dirty="0"/>
          </a:p>
        </p:txBody>
      </p:sp>
      <p:pic>
        <p:nvPicPr>
          <p:cNvPr id="11" name="Picture 10">
            <a:extLst>
              <a:ext uri="{FF2B5EF4-FFF2-40B4-BE49-F238E27FC236}">
                <a16:creationId xmlns:a16="http://schemas.microsoft.com/office/drawing/2014/main" id="{27A21B73-FB4B-190E-3C93-9BA4396DD2D9}"/>
              </a:ext>
            </a:extLst>
          </p:cNvPr>
          <p:cNvPicPr>
            <a:picLocks noChangeAspect="1"/>
          </p:cNvPicPr>
          <p:nvPr/>
        </p:nvPicPr>
        <p:blipFill>
          <a:blip r:embed="rId2"/>
          <a:srcRect/>
          <a:stretch/>
        </p:blipFill>
        <p:spPr>
          <a:xfrm>
            <a:off x="6233653" y="3876598"/>
            <a:ext cx="5191432" cy="2231565"/>
          </a:xfrm>
          <a:prstGeom prst="rect">
            <a:avLst/>
          </a:prstGeom>
        </p:spPr>
      </p:pic>
      <p:pic>
        <p:nvPicPr>
          <p:cNvPr id="13" name="Picture 12">
            <a:extLst>
              <a:ext uri="{FF2B5EF4-FFF2-40B4-BE49-F238E27FC236}">
                <a16:creationId xmlns:a16="http://schemas.microsoft.com/office/drawing/2014/main" id="{A7D1C1DE-8AF8-63A5-C15D-ACDB4AE1BAB6}"/>
              </a:ext>
            </a:extLst>
          </p:cNvPr>
          <p:cNvPicPr>
            <a:picLocks noChangeAspect="1"/>
          </p:cNvPicPr>
          <p:nvPr/>
        </p:nvPicPr>
        <p:blipFill>
          <a:blip r:embed="rId3"/>
          <a:srcRect/>
          <a:stretch/>
        </p:blipFill>
        <p:spPr>
          <a:xfrm>
            <a:off x="5565058" y="749837"/>
            <a:ext cx="6138055" cy="2834020"/>
          </a:xfrm>
          <a:prstGeom prst="rect">
            <a:avLst/>
          </a:prstGeom>
        </p:spPr>
      </p:pic>
      <p:sp>
        <p:nvSpPr>
          <p:cNvPr id="5" name="Rectangle 1">
            <a:extLst>
              <a:ext uri="{FF2B5EF4-FFF2-40B4-BE49-F238E27FC236}">
                <a16:creationId xmlns:a16="http://schemas.microsoft.com/office/drawing/2014/main" id="{28FAD829-779E-EF81-5E97-244D73879113}"/>
              </a:ext>
            </a:extLst>
          </p:cNvPr>
          <p:cNvSpPr>
            <a:spLocks noGrp="1" noChangeArrowheads="1"/>
          </p:cNvSpPr>
          <p:nvPr>
            <p:ph idx="1"/>
          </p:nvPr>
        </p:nvSpPr>
        <p:spPr bwMode="auto">
          <a:xfrm>
            <a:off x="488887" y="749837"/>
            <a:ext cx="428995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rPr>
              <a:t>Recorded </a:t>
            </a:r>
            <a:r>
              <a:rPr kumimoji="0" lang="en-US" altLang="en-US" sz="1600" b="1" i="0" u="none" strike="noStrike" cap="none" normalizeH="0" baseline="0" dirty="0">
                <a:ln>
                  <a:noFill/>
                </a:ln>
                <a:solidFill>
                  <a:schemeClr val="tx1"/>
                </a:solidFill>
                <a:effectLst/>
              </a:rPr>
              <a:t>Excel Macros</a:t>
            </a:r>
            <a:r>
              <a:rPr kumimoji="0" lang="en-US" altLang="en-US" sz="1600" b="0" i="0" u="none" strike="noStrike" cap="none" normalizeH="0" baseline="0" dirty="0">
                <a:ln>
                  <a:noFill/>
                </a:ln>
                <a:solidFill>
                  <a:schemeClr val="tx1"/>
                </a:solidFill>
                <a:effectLst/>
              </a:rPr>
              <a:t> to automate repetitive tasks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rPr>
              <a:t>Wrote </a:t>
            </a:r>
            <a:r>
              <a:rPr kumimoji="0" lang="en-US" altLang="en-US" sz="1600" b="1" i="0" u="none" strike="noStrike" cap="none" normalizeH="0" baseline="0" dirty="0">
                <a:ln>
                  <a:noFill/>
                </a:ln>
                <a:solidFill>
                  <a:schemeClr val="tx1"/>
                </a:solidFill>
                <a:effectLst/>
              </a:rPr>
              <a:t>VBA scripts</a:t>
            </a:r>
            <a:r>
              <a:rPr kumimoji="0" lang="en-US" altLang="en-US" sz="1600" b="0" i="0" u="none" strike="noStrike" cap="none" normalizeH="0" baseline="0" dirty="0">
                <a:ln>
                  <a:noFill/>
                </a:ln>
                <a:solidFill>
                  <a:schemeClr val="tx1"/>
                </a:solidFill>
                <a:effectLst/>
              </a:rPr>
              <a:t> for: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Data cleaning (remove blanks, format columns)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Conditional logic for reporting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rPr>
              <a:t>Used </a:t>
            </a:r>
            <a:r>
              <a:rPr kumimoji="0" lang="en-US" altLang="en-US" sz="1600" b="1" i="0" u="none" strike="noStrike" cap="none" normalizeH="0" baseline="0" dirty="0">
                <a:ln>
                  <a:noFill/>
                </a:ln>
                <a:solidFill>
                  <a:schemeClr val="tx1"/>
                </a:solidFill>
                <a:effectLst/>
              </a:rPr>
              <a:t>loops &amp; conditionals</a:t>
            </a:r>
            <a:r>
              <a:rPr kumimoji="0" lang="en-US" altLang="en-US" sz="1600" b="0" i="0" u="none" strike="noStrike" cap="none" normalizeH="0" baseline="0" dirty="0">
                <a:ln>
                  <a:noFill/>
                </a:ln>
                <a:solidFill>
                  <a:schemeClr val="tx1"/>
                </a:solidFill>
                <a:effectLst/>
              </a:rPr>
              <a:t> for batch processing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rPr>
              <a:t>Created </a:t>
            </a:r>
            <a:r>
              <a:rPr kumimoji="0" lang="en-US" altLang="en-US" sz="1600" b="1" i="0" u="none" strike="noStrike" cap="none" normalizeH="0" baseline="0" dirty="0">
                <a:ln>
                  <a:noFill/>
                </a:ln>
                <a:solidFill>
                  <a:schemeClr val="tx1"/>
                </a:solidFill>
                <a:effectLst/>
              </a:rPr>
              <a:t>custom functions (UDFs)</a:t>
            </a:r>
            <a:r>
              <a:rPr kumimoji="0" lang="en-US" altLang="en-US" sz="1600" b="0" i="0" u="none" strike="noStrike" cap="none" normalizeH="0" baseline="0" dirty="0">
                <a:ln>
                  <a:noFill/>
                </a:ln>
                <a:solidFill>
                  <a:schemeClr val="tx1"/>
                </a:solidFill>
                <a:effectLst/>
              </a:rPr>
              <a:t> in VBA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rPr>
              <a:t>Integrated </a:t>
            </a:r>
            <a:r>
              <a:rPr kumimoji="0" lang="en-US" altLang="en-US" sz="1600" b="1" i="0" u="none" strike="noStrike" cap="none" normalizeH="0" baseline="0" dirty="0">
                <a:ln>
                  <a:noFill/>
                </a:ln>
                <a:solidFill>
                  <a:schemeClr val="tx1"/>
                </a:solidFill>
                <a:effectLst/>
              </a:rPr>
              <a:t>AI-powered features</a:t>
            </a:r>
            <a:r>
              <a:rPr kumimoji="0" lang="en-US" altLang="en-US" sz="1600" b="0" i="0" u="none" strike="noStrike" cap="none" normalizeH="0" baseline="0" dirty="0">
                <a:ln>
                  <a:noFill/>
                </a:ln>
                <a:solidFill>
                  <a:schemeClr val="tx1"/>
                </a:solidFill>
                <a:effectLst/>
              </a:rPr>
              <a:t> for: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Predictive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Automated report generation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071977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a:extLst>
            <a:ext uri="{FF2B5EF4-FFF2-40B4-BE49-F238E27FC236}">
              <a16:creationId xmlns:a16="http://schemas.microsoft.com/office/drawing/2014/main" id="{EA2180F7-AB18-45CB-F993-2E8A900157A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D0664595-C936-40BB-83D0-6BF7D110F4CD}"/>
              </a:ext>
            </a:extLst>
          </p:cNvPr>
          <p:cNvSpPr>
            <a:spLocks noGrp="1"/>
          </p:cNvSpPr>
          <p:nvPr>
            <p:ph type="title"/>
          </p:nvPr>
        </p:nvSpPr>
        <p:spPr>
          <a:xfrm>
            <a:off x="452283" y="123354"/>
            <a:ext cx="10176861" cy="626483"/>
          </a:xfrm>
        </p:spPr>
        <p:txBody>
          <a:bodyPr/>
          <a:lstStyle/>
          <a:p>
            <a:pPr algn="l"/>
            <a:r>
              <a:rPr lang="en-US" sz="3200" b="1" dirty="0"/>
              <a:t>Task 7 – Automated Data Reporting</a:t>
            </a:r>
          </a:p>
        </p:txBody>
      </p:sp>
      <p:sp>
        <p:nvSpPr>
          <p:cNvPr id="4" name="Slide Number Placeholder 3">
            <a:extLst>
              <a:ext uri="{FF2B5EF4-FFF2-40B4-BE49-F238E27FC236}">
                <a16:creationId xmlns:a16="http://schemas.microsoft.com/office/drawing/2014/main" id="{0A88E59D-77DB-C5E7-D64B-396FC479C79B}"/>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3" name="Footer Placeholder 2">
            <a:extLst>
              <a:ext uri="{FF2B5EF4-FFF2-40B4-BE49-F238E27FC236}">
                <a16:creationId xmlns:a16="http://schemas.microsoft.com/office/drawing/2014/main" id="{42516C5C-8385-E0A2-FA43-E4A8CE54B11D}"/>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F67AF70-21A4-3823-1EBF-FBA433F4EBF0}"/>
              </a:ext>
            </a:extLst>
          </p:cNvPr>
          <p:cNvSpPr>
            <a:spLocks noGrp="1"/>
          </p:cNvSpPr>
          <p:nvPr>
            <p:ph type="dt" sz="half" idx="10"/>
          </p:nvPr>
        </p:nvSpPr>
        <p:spPr/>
        <p:txBody>
          <a:bodyPr/>
          <a:lstStyle/>
          <a:p>
            <a:r>
              <a:rPr lang="en-US" dirty="0"/>
              <a:t>20XX</a:t>
            </a:r>
          </a:p>
        </p:txBody>
      </p:sp>
      <p:sp>
        <p:nvSpPr>
          <p:cNvPr id="9" name="TextBox 8">
            <a:extLst>
              <a:ext uri="{FF2B5EF4-FFF2-40B4-BE49-F238E27FC236}">
                <a16:creationId xmlns:a16="http://schemas.microsoft.com/office/drawing/2014/main" id="{93392D52-5568-B109-37A7-CB150AE84B30}"/>
              </a:ext>
            </a:extLst>
          </p:cNvPr>
          <p:cNvSpPr txBox="1"/>
          <p:nvPr/>
        </p:nvSpPr>
        <p:spPr>
          <a:xfrm>
            <a:off x="452283" y="3184679"/>
            <a:ext cx="4257368" cy="3046988"/>
          </a:xfrm>
          <a:prstGeom prst="rect">
            <a:avLst/>
          </a:prstGeom>
          <a:noFill/>
        </p:spPr>
        <p:txBody>
          <a:bodyPr wrap="square">
            <a:spAutoFit/>
          </a:bodyPr>
          <a:lstStyle/>
          <a:p>
            <a:r>
              <a:rPr lang="en-US" sz="1600" dirty="0"/>
              <a:t>In this final task, I combined everything from the previous tasks to build an automated reporting system. This included automatically cleaning new data as soon as it was imported, running AI-powered forecasting to predict future demand, and applying anomaly detection to highlight unusual patterns.</a:t>
            </a:r>
          </a:p>
          <a:p>
            <a:endParaRPr lang="en-US" sz="1600" dirty="0"/>
          </a:p>
          <a:p>
            <a:r>
              <a:rPr lang="en-US" sz="1600" dirty="0"/>
              <a:t>I then created an interactive dashboard that updates automatically whenever new data is added. To make reporting simple, I used macros to generate the full report with a single click, saving time and reducing manual effort.</a:t>
            </a:r>
            <a:endParaRPr lang="en-IN" sz="1600" dirty="0"/>
          </a:p>
        </p:txBody>
      </p:sp>
      <p:pic>
        <p:nvPicPr>
          <p:cNvPr id="11" name="Picture 10">
            <a:extLst>
              <a:ext uri="{FF2B5EF4-FFF2-40B4-BE49-F238E27FC236}">
                <a16:creationId xmlns:a16="http://schemas.microsoft.com/office/drawing/2014/main" id="{AD7BB058-1D43-CF67-701D-3C3E372C47C3}"/>
              </a:ext>
            </a:extLst>
          </p:cNvPr>
          <p:cNvPicPr>
            <a:picLocks noChangeAspect="1"/>
          </p:cNvPicPr>
          <p:nvPr/>
        </p:nvPicPr>
        <p:blipFill>
          <a:blip r:embed="rId2"/>
          <a:srcRect/>
          <a:stretch/>
        </p:blipFill>
        <p:spPr>
          <a:xfrm>
            <a:off x="5567839" y="3531374"/>
            <a:ext cx="6132492" cy="2400905"/>
          </a:xfrm>
          <a:prstGeom prst="rect">
            <a:avLst/>
          </a:prstGeom>
        </p:spPr>
      </p:pic>
      <p:pic>
        <p:nvPicPr>
          <p:cNvPr id="13" name="Picture 12">
            <a:extLst>
              <a:ext uri="{FF2B5EF4-FFF2-40B4-BE49-F238E27FC236}">
                <a16:creationId xmlns:a16="http://schemas.microsoft.com/office/drawing/2014/main" id="{B74CA5A8-ED96-55DA-2D49-66F58BD67421}"/>
              </a:ext>
            </a:extLst>
          </p:cNvPr>
          <p:cNvPicPr>
            <a:picLocks noChangeAspect="1"/>
          </p:cNvPicPr>
          <p:nvPr/>
        </p:nvPicPr>
        <p:blipFill>
          <a:blip r:embed="rId3"/>
          <a:srcRect/>
          <a:stretch/>
        </p:blipFill>
        <p:spPr>
          <a:xfrm>
            <a:off x="5567839" y="749837"/>
            <a:ext cx="6132492" cy="2576790"/>
          </a:xfrm>
          <a:prstGeom prst="rect">
            <a:avLst/>
          </a:prstGeom>
        </p:spPr>
      </p:pic>
      <p:sp>
        <p:nvSpPr>
          <p:cNvPr id="6" name="Rectangle 1">
            <a:extLst>
              <a:ext uri="{FF2B5EF4-FFF2-40B4-BE49-F238E27FC236}">
                <a16:creationId xmlns:a16="http://schemas.microsoft.com/office/drawing/2014/main" id="{207CCA0D-FB3E-2F81-9C70-8780E5B2681E}"/>
              </a:ext>
            </a:extLst>
          </p:cNvPr>
          <p:cNvSpPr>
            <a:spLocks noGrp="1" noChangeArrowheads="1"/>
          </p:cNvSpPr>
          <p:nvPr>
            <p:ph idx="1"/>
          </p:nvPr>
        </p:nvSpPr>
        <p:spPr bwMode="auto">
          <a:xfrm>
            <a:off x="490206" y="939961"/>
            <a:ext cx="4966697" cy="1934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Wingdings" panose="05000000000000000000" pitchFamily="2" charset="2"/>
              <a:buChar char="Ø"/>
            </a:pPr>
            <a:r>
              <a:rPr lang="en-US" sz="1600" dirty="0"/>
              <a:t>Combined all previous skills for </a:t>
            </a:r>
            <a:r>
              <a:rPr lang="en-US" sz="1600" b="1" dirty="0"/>
              <a:t>end-to-end automation</a:t>
            </a:r>
            <a:endParaRPr lang="en-US" sz="1600" dirty="0"/>
          </a:p>
          <a:p>
            <a:pPr>
              <a:buFont typeface="Wingdings" panose="05000000000000000000" pitchFamily="2" charset="2"/>
              <a:buChar char="Ø"/>
            </a:pPr>
            <a:r>
              <a:rPr lang="en-US" sz="1600" dirty="0"/>
              <a:t>Automated </a:t>
            </a:r>
            <a:r>
              <a:rPr lang="en-US" sz="1600" b="1" dirty="0"/>
              <a:t>data cleaning &amp; transformation</a:t>
            </a:r>
            <a:r>
              <a:rPr lang="en-US" sz="1600" dirty="0"/>
              <a:t> for new imports</a:t>
            </a:r>
          </a:p>
          <a:p>
            <a:pPr>
              <a:buFont typeface="Wingdings" panose="05000000000000000000" pitchFamily="2" charset="2"/>
              <a:buChar char="Ø"/>
            </a:pPr>
            <a:r>
              <a:rPr lang="en-US" sz="1600" dirty="0"/>
              <a:t>Integrated </a:t>
            </a:r>
            <a:r>
              <a:rPr lang="en-US" sz="1600" b="1" dirty="0"/>
              <a:t>forecasting &amp; anomaly detection</a:t>
            </a:r>
            <a:r>
              <a:rPr lang="en-US" sz="1600" dirty="0"/>
              <a:t> into reports</a:t>
            </a:r>
          </a:p>
          <a:p>
            <a:pPr>
              <a:buFont typeface="Wingdings" panose="05000000000000000000" pitchFamily="2" charset="2"/>
              <a:buChar char="Ø"/>
            </a:pPr>
            <a:r>
              <a:rPr lang="en-US" sz="1600" dirty="0"/>
              <a:t>Designed </a:t>
            </a:r>
            <a:r>
              <a:rPr lang="en-US" sz="1600" b="1" dirty="0"/>
              <a:t>interactive dashboards</a:t>
            </a:r>
            <a:r>
              <a:rPr lang="en-US" sz="1600" dirty="0"/>
              <a:t> with auto-updating charts and Pivot Tables</a:t>
            </a:r>
          </a:p>
          <a:p>
            <a:pPr>
              <a:buFont typeface="Wingdings" panose="05000000000000000000" pitchFamily="2" charset="2"/>
              <a:buChar char="Ø"/>
            </a:pPr>
            <a:r>
              <a:rPr lang="en-US" sz="1600" dirty="0"/>
              <a:t>Enabled </a:t>
            </a:r>
            <a:r>
              <a:rPr lang="en-US" sz="1600" b="1" dirty="0"/>
              <a:t>one-click reporting using macros</a:t>
            </a:r>
            <a:endParaRPr lang="en-US" sz="1600" dirty="0"/>
          </a:p>
        </p:txBody>
      </p:sp>
    </p:spTree>
    <p:extLst>
      <p:ext uri="{BB962C8B-B14F-4D97-AF65-F5344CB8AC3E}">
        <p14:creationId xmlns:p14="http://schemas.microsoft.com/office/powerpoint/2010/main" val="2881002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75000"/>
            <a:alpha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CBAF82-8270-1606-5EFB-AC221741D947}"/>
              </a:ext>
            </a:extLst>
          </p:cNvPr>
          <p:cNvSpPr txBox="1"/>
          <p:nvPr/>
        </p:nvSpPr>
        <p:spPr>
          <a:xfrm>
            <a:off x="948408" y="995796"/>
            <a:ext cx="6948948" cy="646331"/>
          </a:xfrm>
          <a:prstGeom prst="rect">
            <a:avLst/>
          </a:prstGeom>
          <a:noFill/>
        </p:spPr>
        <p:txBody>
          <a:bodyPr wrap="square">
            <a:spAutoFit/>
          </a:bodyPr>
          <a:lstStyle/>
          <a:p>
            <a:r>
              <a:rPr lang="en-IN" sz="3600" b="1" dirty="0">
                <a:latin typeface="+mj-lt"/>
              </a:rPr>
              <a:t>Key Insights &amp; Observations</a:t>
            </a:r>
          </a:p>
        </p:txBody>
      </p:sp>
      <p:sp>
        <p:nvSpPr>
          <p:cNvPr id="18" name="Title 17">
            <a:extLst>
              <a:ext uri="{FF2B5EF4-FFF2-40B4-BE49-F238E27FC236}">
                <a16:creationId xmlns:a16="http://schemas.microsoft.com/office/drawing/2014/main" id="{144B3545-D378-6B24-2AF0-5B69BA95469C}"/>
              </a:ext>
            </a:extLst>
          </p:cNvPr>
          <p:cNvSpPr>
            <a:spLocks noGrp="1"/>
          </p:cNvSpPr>
          <p:nvPr>
            <p:ph type="title"/>
          </p:nvPr>
        </p:nvSpPr>
        <p:spPr>
          <a:xfrm>
            <a:off x="1027874" y="3129474"/>
            <a:ext cx="6473952" cy="2409564"/>
          </a:xfrm>
        </p:spPr>
        <p:txBody>
          <a:bodyPr/>
          <a:lstStyle/>
          <a:p>
            <a:pPr marL="285750" indent="-285750">
              <a:buFont typeface="Wingdings" panose="05000000000000000000" pitchFamily="2" charset="2"/>
              <a:buChar char="Ø"/>
            </a:pPr>
            <a:r>
              <a:rPr lang="en-US" sz="1600" b="1" dirty="0"/>
              <a:t>Detailed Explanation:</a:t>
            </a:r>
            <a:br>
              <a:rPr lang="en-US" sz="1600" b="1" dirty="0"/>
            </a:br>
            <a:br>
              <a:rPr lang="en-US" sz="1600" b="1" dirty="0"/>
            </a:br>
            <a:r>
              <a:rPr lang="en-US" sz="1600" b="1" dirty="0"/>
              <a:t>Peak Hours:</a:t>
            </a:r>
            <a:r>
              <a:rPr lang="en-US" sz="1600" dirty="0"/>
              <a:t> Analysis showed demand is highest during </a:t>
            </a:r>
            <a:r>
              <a:rPr lang="en-US" sz="1600" b="1" dirty="0"/>
              <a:t>morning (8–9 AM)</a:t>
            </a:r>
            <a:r>
              <a:rPr lang="en-US" sz="1600" dirty="0"/>
              <a:t> and </a:t>
            </a:r>
            <a:r>
              <a:rPr lang="en-US" sz="1600" b="1" dirty="0"/>
              <a:t>evening (5–6 PM)</a:t>
            </a:r>
            <a:r>
              <a:rPr lang="en-US" sz="1600" dirty="0"/>
              <a:t> rush hours.</a:t>
            </a:r>
            <a:br>
              <a:rPr lang="en-US" sz="1600" dirty="0"/>
            </a:br>
            <a:r>
              <a:rPr lang="en-US" sz="1600" b="1" dirty="0"/>
              <a:t>Weather Impact:</a:t>
            </a:r>
            <a:r>
              <a:rPr lang="en-US" sz="1600" dirty="0"/>
              <a:t> Fewer rides during </a:t>
            </a:r>
            <a:r>
              <a:rPr lang="en-US" sz="1600" b="1" dirty="0"/>
              <a:t>rainy or bad weather</a:t>
            </a:r>
            <a:r>
              <a:rPr lang="en-US" sz="1600" dirty="0"/>
              <a:t>, more rides in </a:t>
            </a:r>
            <a:r>
              <a:rPr lang="en-US" sz="1600" b="1" dirty="0"/>
              <a:t>clear conditions</a:t>
            </a:r>
            <a:r>
              <a:rPr lang="en-US" sz="1600" dirty="0"/>
              <a:t>.</a:t>
            </a:r>
            <a:br>
              <a:rPr lang="en-US" sz="1600" dirty="0"/>
            </a:br>
            <a:br>
              <a:rPr lang="en-US" sz="1600" dirty="0"/>
            </a:br>
            <a:r>
              <a:rPr lang="en-US" sz="1600" b="1" dirty="0"/>
              <a:t>Correlation Findings:</a:t>
            </a:r>
            <a:r>
              <a:rPr lang="en-US" sz="1600" dirty="0"/>
              <a:t> Positive correlation between </a:t>
            </a:r>
            <a:r>
              <a:rPr lang="en-US" sz="1600" b="1" dirty="0"/>
              <a:t>temperature</a:t>
            </a:r>
            <a:r>
              <a:rPr lang="en-US" sz="1600" dirty="0"/>
              <a:t> and </a:t>
            </a:r>
            <a:r>
              <a:rPr lang="en-US" sz="1600" b="1" dirty="0"/>
              <a:t>ride demand</a:t>
            </a:r>
            <a:r>
              <a:rPr lang="en-US" sz="1600" dirty="0"/>
              <a:t> – warmer days saw more rides.</a:t>
            </a:r>
            <a:br>
              <a:rPr lang="en-US" sz="1600" dirty="0"/>
            </a:br>
            <a:endParaRPr lang="en-IN" sz="1600" dirty="0"/>
          </a:p>
        </p:txBody>
      </p:sp>
      <p:sp>
        <p:nvSpPr>
          <p:cNvPr id="22" name="Rectangle 4">
            <a:extLst>
              <a:ext uri="{FF2B5EF4-FFF2-40B4-BE49-F238E27FC236}">
                <a16:creationId xmlns:a16="http://schemas.microsoft.com/office/drawing/2014/main" id="{6F1B4A6E-8BE7-3A52-64BE-36A967EC93C5}"/>
              </a:ext>
            </a:extLst>
          </p:cNvPr>
          <p:cNvSpPr>
            <a:spLocks noGrp="1" noChangeArrowheads="1"/>
          </p:cNvSpPr>
          <p:nvPr>
            <p:ph type="body" sz="quarter" idx="15"/>
          </p:nvPr>
        </p:nvSpPr>
        <p:spPr bwMode="auto">
          <a:xfrm>
            <a:off x="1027874" y="1740819"/>
            <a:ext cx="279435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mn-lt"/>
              </a:rPr>
              <a:t>Peak hours identified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mn-lt"/>
              </a:rPr>
              <a:t>Weather impact on demand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mn-lt"/>
              </a:rPr>
              <a:t>Correlation findings</a:t>
            </a:r>
          </a:p>
        </p:txBody>
      </p:sp>
    </p:spTree>
    <p:extLst>
      <p:ext uri="{BB962C8B-B14F-4D97-AF65-F5344CB8AC3E}">
        <p14:creationId xmlns:p14="http://schemas.microsoft.com/office/powerpoint/2010/main" val="866533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75000"/>
            <a:alpha val="80000"/>
          </a:schemeClr>
        </a:solidFill>
        <a:effectLst/>
      </p:bgPr>
    </p:bg>
    <p:spTree>
      <p:nvGrpSpPr>
        <p:cNvPr id="1" name="">
          <a:extLst>
            <a:ext uri="{FF2B5EF4-FFF2-40B4-BE49-F238E27FC236}">
              <a16:creationId xmlns:a16="http://schemas.microsoft.com/office/drawing/2014/main" id="{1F02EA8D-472D-7D32-7376-B32CE3F32E5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6A661EB-BA34-7FE8-56D5-B0DFBF07164E}"/>
              </a:ext>
            </a:extLst>
          </p:cNvPr>
          <p:cNvSpPr txBox="1"/>
          <p:nvPr/>
        </p:nvSpPr>
        <p:spPr>
          <a:xfrm>
            <a:off x="948408" y="995796"/>
            <a:ext cx="5015513" cy="646331"/>
          </a:xfrm>
          <a:prstGeom prst="rect">
            <a:avLst/>
          </a:prstGeom>
          <a:noFill/>
        </p:spPr>
        <p:txBody>
          <a:bodyPr wrap="square">
            <a:spAutoFit/>
          </a:bodyPr>
          <a:lstStyle/>
          <a:p>
            <a:r>
              <a:rPr lang="en-IN" sz="3600" b="1" dirty="0">
                <a:latin typeface="+mj-lt"/>
              </a:rPr>
              <a:t>Challenges Faced</a:t>
            </a:r>
          </a:p>
        </p:txBody>
      </p:sp>
      <p:sp>
        <p:nvSpPr>
          <p:cNvPr id="18" name="Title 17">
            <a:extLst>
              <a:ext uri="{FF2B5EF4-FFF2-40B4-BE49-F238E27FC236}">
                <a16:creationId xmlns:a16="http://schemas.microsoft.com/office/drawing/2014/main" id="{019A5F6C-2B87-942B-3AC7-F18A208B12FD}"/>
              </a:ext>
            </a:extLst>
          </p:cNvPr>
          <p:cNvSpPr>
            <a:spLocks noGrp="1"/>
          </p:cNvSpPr>
          <p:nvPr>
            <p:ph type="title"/>
          </p:nvPr>
        </p:nvSpPr>
        <p:spPr>
          <a:xfrm>
            <a:off x="1027875" y="2773679"/>
            <a:ext cx="4094732" cy="2453471"/>
          </a:xfrm>
        </p:spPr>
        <p:txBody>
          <a:bodyPr/>
          <a:lstStyle/>
          <a:p>
            <a:pPr marL="285750" indent="-285750">
              <a:buFont typeface="Wingdings" panose="05000000000000000000" pitchFamily="2" charset="2"/>
              <a:buChar char="Ø"/>
            </a:pPr>
            <a:r>
              <a:rPr lang="en-US" sz="1600" b="1" dirty="0"/>
              <a:t>Detailed Explanation:</a:t>
            </a:r>
            <a:br>
              <a:rPr lang="en-US" sz="1600" b="1" dirty="0"/>
            </a:br>
            <a:br>
              <a:rPr lang="en-US" sz="1600" b="1" dirty="0"/>
            </a:br>
            <a:r>
              <a:rPr lang="en-US" sz="1600" b="1" dirty="0">
                <a:latin typeface="+mn-lt"/>
              </a:rPr>
              <a:t>Merging Datasets:</a:t>
            </a:r>
            <a:r>
              <a:rPr lang="en-US" sz="1600" dirty="0">
                <a:latin typeface="+mn-lt"/>
              </a:rPr>
              <a:t> Aligning three different datasets with different structures required VLOOKUP and INDEX-MATCH.</a:t>
            </a:r>
            <a:br>
              <a:rPr lang="en-US" sz="1600" dirty="0">
                <a:latin typeface="+mn-lt"/>
              </a:rPr>
            </a:br>
            <a:br>
              <a:rPr lang="en-US" sz="1600" dirty="0">
                <a:latin typeface="+mn-lt"/>
              </a:rPr>
            </a:br>
            <a:r>
              <a:rPr lang="en-US" sz="1600" b="1" dirty="0">
                <a:latin typeface="+mn-lt"/>
              </a:rPr>
              <a:t>Handling Missing Values:</a:t>
            </a:r>
            <a:r>
              <a:rPr lang="en-US" sz="1600" dirty="0">
                <a:latin typeface="+mn-lt"/>
              </a:rPr>
              <a:t> Some columns had blanks or inconsistent data, which affected calculations.</a:t>
            </a:r>
            <a:br>
              <a:rPr lang="en-US" sz="1600" dirty="0">
                <a:latin typeface="+mn-lt"/>
              </a:rPr>
            </a:br>
            <a:br>
              <a:rPr lang="en-US" sz="1600" dirty="0">
                <a:latin typeface="+mn-lt"/>
              </a:rPr>
            </a:br>
            <a:r>
              <a:rPr lang="en-US" sz="1600" b="1" dirty="0">
                <a:latin typeface="+mn-lt"/>
              </a:rPr>
              <a:t>Automation Complexity:</a:t>
            </a:r>
            <a:r>
              <a:rPr lang="en-US" sz="1600" dirty="0">
                <a:latin typeface="+mn-lt"/>
              </a:rPr>
              <a:t> Writing macros and VBA code for multiple steps was challenging initially.</a:t>
            </a:r>
          </a:p>
        </p:txBody>
      </p:sp>
      <p:sp>
        <p:nvSpPr>
          <p:cNvPr id="2" name="Text Placeholder 1">
            <a:extLst>
              <a:ext uri="{FF2B5EF4-FFF2-40B4-BE49-F238E27FC236}">
                <a16:creationId xmlns:a16="http://schemas.microsoft.com/office/drawing/2014/main" id="{9570FA18-5A28-8265-7D4F-5447FFC35D30}"/>
              </a:ext>
            </a:extLst>
          </p:cNvPr>
          <p:cNvSpPr>
            <a:spLocks noGrp="1" noChangeArrowheads="1"/>
          </p:cNvSpPr>
          <p:nvPr>
            <p:ph type="body" sz="quarter" idx="15"/>
          </p:nvPr>
        </p:nvSpPr>
        <p:spPr bwMode="auto">
          <a:xfrm>
            <a:off x="1027874" y="1642127"/>
            <a:ext cx="227177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latin typeface="+mn-lt"/>
              </a:rPr>
              <a:t>Merging datasets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latin typeface="+mn-lt"/>
              </a:rPr>
              <a:t>Handling missing values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latin typeface="+mn-lt"/>
              </a:rPr>
              <a:t>Automation complexity</a:t>
            </a:r>
          </a:p>
        </p:txBody>
      </p:sp>
      <p:cxnSp>
        <p:nvCxnSpPr>
          <p:cNvPr id="6" name="Straight Connector 5">
            <a:extLst>
              <a:ext uri="{FF2B5EF4-FFF2-40B4-BE49-F238E27FC236}">
                <a16:creationId xmlns:a16="http://schemas.microsoft.com/office/drawing/2014/main" id="{13D4EECF-0F57-3DC9-BEF0-40932A38D297}"/>
              </a:ext>
            </a:extLst>
          </p:cNvPr>
          <p:cNvCxnSpPr>
            <a:cxnSpLocks/>
          </p:cNvCxnSpPr>
          <p:nvPr/>
        </p:nvCxnSpPr>
        <p:spPr>
          <a:xfrm>
            <a:off x="5963921" y="843280"/>
            <a:ext cx="0" cy="493776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ED35318-DCC0-C9B5-1726-3A2F5AE1214E}"/>
              </a:ext>
            </a:extLst>
          </p:cNvPr>
          <p:cNvSpPr txBox="1"/>
          <p:nvPr/>
        </p:nvSpPr>
        <p:spPr>
          <a:xfrm>
            <a:off x="5892803" y="985751"/>
            <a:ext cx="5482870" cy="646331"/>
          </a:xfrm>
          <a:prstGeom prst="rect">
            <a:avLst/>
          </a:prstGeom>
          <a:noFill/>
        </p:spPr>
        <p:txBody>
          <a:bodyPr wrap="square">
            <a:spAutoFit/>
          </a:bodyPr>
          <a:lstStyle/>
          <a:p>
            <a:r>
              <a:rPr lang="en-IN" sz="3600" b="1" dirty="0">
                <a:latin typeface="+mj-lt"/>
              </a:rPr>
              <a:t>Solutions Implemented</a:t>
            </a:r>
          </a:p>
        </p:txBody>
      </p:sp>
      <p:sp>
        <p:nvSpPr>
          <p:cNvPr id="13" name="TextBox 12">
            <a:extLst>
              <a:ext uri="{FF2B5EF4-FFF2-40B4-BE49-F238E27FC236}">
                <a16:creationId xmlns:a16="http://schemas.microsoft.com/office/drawing/2014/main" id="{17D42D0F-9AF4-7C11-045A-4C8A4AA10ACE}"/>
              </a:ext>
            </a:extLst>
          </p:cNvPr>
          <p:cNvSpPr txBox="1"/>
          <p:nvPr/>
        </p:nvSpPr>
        <p:spPr>
          <a:xfrm>
            <a:off x="6228080" y="1595960"/>
            <a:ext cx="3007360" cy="92333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mn-lt"/>
              </a:rPr>
              <a:t>Lookup functions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mn-lt"/>
              </a:rPr>
              <a:t>Conditional logic</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mn-lt"/>
              </a:rPr>
              <a:t>Automation setup</a:t>
            </a:r>
          </a:p>
        </p:txBody>
      </p:sp>
      <p:sp>
        <p:nvSpPr>
          <p:cNvPr id="19" name="TextBox 18">
            <a:extLst>
              <a:ext uri="{FF2B5EF4-FFF2-40B4-BE49-F238E27FC236}">
                <a16:creationId xmlns:a16="http://schemas.microsoft.com/office/drawing/2014/main" id="{10F32748-B177-1874-B1E4-70E9F500804D}"/>
              </a:ext>
            </a:extLst>
          </p:cNvPr>
          <p:cNvSpPr txBox="1"/>
          <p:nvPr/>
        </p:nvSpPr>
        <p:spPr>
          <a:xfrm>
            <a:off x="6228080" y="2519290"/>
            <a:ext cx="4490717" cy="2308324"/>
          </a:xfrm>
          <a:prstGeom prst="rect">
            <a:avLst/>
          </a:prstGeom>
          <a:noFill/>
        </p:spPr>
        <p:txBody>
          <a:bodyPr wrap="square">
            <a:spAutoFit/>
          </a:bodyPr>
          <a:lstStyle/>
          <a:p>
            <a:pPr marL="285750" indent="-285750">
              <a:lnSpc>
                <a:spcPct val="90000"/>
              </a:lnSpc>
              <a:spcBef>
                <a:spcPct val="0"/>
              </a:spcBef>
              <a:buFont typeface="Wingdings" panose="05000000000000000000" pitchFamily="2" charset="2"/>
              <a:buChar char="Ø"/>
            </a:pPr>
            <a:r>
              <a:rPr lang="en-US" sz="1600" b="1" dirty="0">
                <a:latin typeface="+mj-lt"/>
                <a:ea typeface="+mj-ea"/>
                <a:cs typeface="+mj-cs"/>
              </a:rPr>
              <a:t>Detailed Explanation:</a:t>
            </a:r>
            <a:br>
              <a:rPr lang="en-US" sz="1600" b="1" dirty="0">
                <a:latin typeface="+mj-lt"/>
                <a:ea typeface="+mj-ea"/>
                <a:cs typeface="+mj-cs"/>
              </a:rPr>
            </a:br>
            <a:endParaRPr lang="en-US" sz="1600" b="1" dirty="0">
              <a:latin typeface="+mj-lt"/>
              <a:ea typeface="+mj-ea"/>
              <a:cs typeface="+mj-cs"/>
            </a:endParaRPr>
          </a:p>
          <a:p>
            <a:pPr>
              <a:lnSpc>
                <a:spcPct val="90000"/>
              </a:lnSpc>
              <a:spcBef>
                <a:spcPct val="0"/>
              </a:spcBef>
            </a:pPr>
            <a:r>
              <a:rPr lang="en-US" altLang="en-US" sz="1600" b="1" dirty="0">
                <a:ea typeface="+mj-ea"/>
                <a:cs typeface="+mj-cs"/>
              </a:rPr>
              <a:t>Lookup Functions: </a:t>
            </a:r>
            <a:r>
              <a:rPr lang="en-US" altLang="en-US" sz="1600" dirty="0">
                <a:ea typeface="+mj-ea"/>
                <a:cs typeface="+mj-cs"/>
              </a:rPr>
              <a:t>Used VLOOKUP and INDEX-MATCH for merging data accurately.</a:t>
            </a:r>
          </a:p>
          <a:p>
            <a:pPr marL="285750" indent="-285750">
              <a:lnSpc>
                <a:spcPct val="90000"/>
              </a:lnSpc>
              <a:spcBef>
                <a:spcPct val="0"/>
              </a:spcBef>
              <a:buFont typeface="Wingdings" panose="05000000000000000000" pitchFamily="2" charset="2"/>
              <a:buChar char="Ø"/>
            </a:pPr>
            <a:endParaRPr lang="en-US" altLang="en-US" sz="1600" b="1" dirty="0">
              <a:ea typeface="+mj-ea"/>
              <a:cs typeface="+mj-cs"/>
            </a:endParaRPr>
          </a:p>
          <a:p>
            <a:pPr>
              <a:lnSpc>
                <a:spcPct val="90000"/>
              </a:lnSpc>
              <a:spcBef>
                <a:spcPct val="0"/>
              </a:spcBef>
            </a:pPr>
            <a:r>
              <a:rPr lang="en-US" altLang="en-US" sz="1600" b="1" dirty="0">
                <a:ea typeface="+mj-ea"/>
                <a:cs typeface="+mj-cs"/>
              </a:rPr>
              <a:t>Conditional Logic: </a:t>
            </a:r>
            <a:r>
              <a:rPr lang="en-US" altLang="en-US" sz="1600" dirty="0">
                <a:ea typeface="+mj-ea"/>
                <a:cs typeface="+mj-cs"/>
              </a:rPr>
              <a:t>Applied IF statements for classification (e.g., weekdays vs weekends).</a:t>
            </a:r>
            <a:br>
              <a:rPr lang="en-US" altLang="en-US" sz="1600" b="1" dirty="0">
                <a:ea typeface="+mj-ea"/>
                <a:cs typeface="+mj-cs"/>
              </a:rPr>
            </a:br>
            <a:endParaRPr lang="en-US" altLang="en-US" sz="1600" b="1" dirty="0">
              <a:ea typeface="+mj-ea"/>
              <a:cs typeface="+mj-cs"/>
            </a:endParaRPr>
          </a:p>
          <a:p>
            <a:pPr>
              <a:lnSpc>
                <a:spcPct val="90000"/>
              </a:lnSpc>
              <a:spcBef>
                <a:spcPct val="0"/>
              </a:spcBef>
            </a:pPr>
            <a:r>
              <a:rPr lang="en-US" altLang="en-US" sz="1600" b="1" dirty="0">
                <a:ea typeface="+mj-ea"/>
                <a:cs typeface="+mj-cs"/>
              </a:rPr>
              <a:t>Automation: </a:t>
            </a:r>
            <a:r>
              <a:rPr lang="en-US" altLang="en-US" sz="1600" dirty="0">
                <a:ea typeface="+mj-ea"/>
                <a:cs typeface="+mj-cs"/>
              </a:rPr>
              <a:t>Built macros and VBA scripts to clean data and generate reports automatically.</a:t>
            </a:r>
            <a:endParaRPr lang="en-IN" sz="1600" dirty="0">
              <a:ea typeface="+mj-ea"/>
              <a:cs typeface="+mj-cs"/>
            </a:endParaRPr>
          </a:p>
        </p:txBody>
      </p:sp>
    </p:spTree>
    <p:extLst>
      <p:ext uri="{BB962C8B-B14F-4D97-AF65-F5344CB8AC3E}">
        <p14:creationId xmlns:p14="http://schemas.microsoft.com/office/powerpoint/2010/main" val="3438162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904240" y="975360"/>
            <a:ext cx="5496560" cy="1056640"/>
          </a:xfrm>
        </p:spPr>
        <p:txBody>
          <a:bodyPr/>
          <a:lstStyle/>
          <a:p>
            <a:r>
              <a:rPr lang="en-IN" sz="3200" b="1" dirty="0"/>
              <a:t>Final Outcome &amp; Business Impact</a:t>
            </a:r>
            <a:endParaRPr lang="en-US" sz="3200" dirty="0"/>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a:xfrm>
            <a:off x="861558" y="1869440"/>
            <a:ext cx="5132842" cy="3474720"/>
          </a:xfrm>
        </p:spPr>
        <p:txBody>
          <a:bodyPr/>
          <a:lstStyle/>
          <a:p>
            <a:pPr marL="285750" lvl="0" indent="-285750" eaLnBrk="0" fontAlgn="base" hangingPunct="0">
              <a:spcBef>
                <a:spcPct val="0"/>
              </a:spcBef>
              <a:spcAft>
                <a:spcPct val="0"/>
              </a:spcAft>
              <a:buFont typeface="Wingdings" panose="05000000000000000000" pitchFamily="2" charset="2"/>
              <a:buChar char="Ø"/>
            </a:pPr>
            <a:r>
              <a:rPr lang="en-US" altLang="en-US" dirty="0"/>
              <a:t>Clean, structured data</a:t>
            </a:r>
          </a:p>
          <a:p>
            <a:pPr marL="285750" lvl="0" indent="-285750" eaLnBrk="0" fontAlgn="base" hangingPunct="0">
              <a:spcBef>
                <a:spcPct val="0"/>
              </a:spcBef>
              <a:spcAft>
                <a:spcPct val="0"/>
              </a:spcAft>
              <a:buFont typeface="Wingdings" panose="05000000000000000000" pitchFamily="2" charset="2"/>
              <a:buChar char="Ø"/>
            </a:pPr>
            <a:r>
              <a:rPr lang="en-US" altLang="en-US" dirty="0"/>
              <a:t>Quick analysis and reporting</a:t>
            </a:r>
          </a:p>
          <a:p>
            <a:pPr marL="285750" lvl="0" indent="-285750" eaLnBrk="0" fontAlgn="base" hangingPunct="0">
              <a:spcBef>
                <a:spcPct val="0"/>
              </a:spcBef>
              <a:spcAft>
                <a:spcPct val="0"/>
              </a:spcAft>
              <a:buFont typeface="Wingdings" panose="05000000000000000000" pitchFamily="2" charset="2"/>
              <a:buChar char="Ø"/>
            </a:pPr>
            <a:r>
              <a:rPr lang="en-US" altLang="en-US" dirty="0"/>
              <a:t>Improved decision-making</a:t>
            </a:r>
          </a:p>
          <a:p>
            <a:pPr marL="285750" lvl="0" indent="-285750" eaLnBrk="0" fontAlgn="base" hangingPunct="0">
              <a:spcBef>
                <a:spcPct val="0"/>
              </a:spcBef>
              <a:spcAft>
                <a:spcPct val="0"/>
              </a:spcAft>
              <a:buFont typeface="Wingdings" panose="05000000000000000000" pitchFamily="2" charset="2"/>
              <a:buChar char="Ø"/>
            </a:pPr>
            <a:r>
              <a:rPr lang="en-US" b="1" dirty="0"/>
              <a:t>Detailed Explanation:</a:t>
            </a:r>
            <a:br>
              <a:rPr lang="en-US" b="1" dirty="0"/>
            </a:br>
            <a:br>
              <a:rPr lang="en-US" b="1" dirty="0"/>
            </a:br>
            <a:r>
              <a:rPr lang="en-US" b="1" dirty="0"/>
              <a:t>Clean Data:</a:t>
            </a:r>
            <a:r>
              <a:rPr lang="en-US" dirty="0"/>
              <a:t> Removed duplicates, formatted columns, and fixed missing values.</a:t>
            </a:r>
            <a:br>
              <a:rPr lang="en-US" dirty="0"/>
            </a:br>
            <a:br>
              <a:rPr lang="en-US" dirty="0"/>
            </a:br>
            <a:r>
              <a:rPr lang="en-US" b="1" dirty="0"/>
              <a:t>Quick Analysis:</a:t>
            </a:r>
            <a:r>
              <a:rPr lang="en-US" dirty="0"/>
              <a:t> Automated dashboards and Pivot Tables reduced manual effort.</a:t>
            </a:r>
            <a:br>
              <a:rPr lang="en-US" dirty="0"/>
            </a:br>
            <a:br>
              <a:rPr lang="en-US" dirty="0"/>
            </a:br>
            <a:r>
              <a:rPr lang="en-US" b="1" dirty="0"/>
              <a:t>Business Impact:</a:t>
            </a:r>
            <a:r>
              <a:rPr lang="en-US" dirty="0"/>
              <a:t> Faster reporting enabled timely and accurate decision-making.</a:t>
            </a:r>
            <a:br>
              <a:rPr lang="en-US" dirty="0"/>
            </a:br>
            <a:endParaRPr lang="en-US" altLang="en-US" dirty="0"/>
          </a:p>
        </p:txBody>
      </p:sp>
      <p:sp>
        <p:nvSpPr>
          <p:cNvPr id="6" name="Rectangle 5">
            <a:extLst>
              <a:ext uri="{FF2B5EF4-FFF2-40B4-BE49-F238E27FC236}">
                <a16:creationId xmlns:a16="http://schemas.microsoft.com/office/drawing/2014/main" id="{E67BF292-D00C-D6C6-005D-D4777CE99146}"/>
              </a:ext>
            </a:extLst>
          </p:cNvPr>
          <p:cNvSpPr/>
          <p:nvPr/>
        </p:nvSpPr>
        <p:spPr>
          <a:xfrm>
            <a:off x="7315200" y="4277360"/>
            <a:ext cx="3759200" cy="146304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accent4">
                    <a:lumMod val="75000"/>
                  </a:schemeClr>
                </a:solidFill>
                <a:latin typeface="Arial Black" panose="020B0A04020102020204" pitchFamily="34" charset="0"/>
              </a:rPr>
              <a:t>Thank you</a:t>
            </a:r>
          </a:p>
          <a:p>
            <a:endParaRPr lang="en-US" sz="800" b="1" dirty="0">
              <a:solidFill>
                <a:schemeClr val="accent4">
                  <a:lumMod val="75000"/>
                </a:schemeClr>
              </a:solidFill>
              <a:latin typeface="Arial Black" panose="020B0A04020102020204" pitchFamily="34" charset="0"/>
            </a:endParaRPr>
          </a:p>
          <a:p>
            <a:r>
              <a:rPr lang="en-IN" sz="1600" b="1" dirty="0">
                <a:solidFill>
                  <a:schemeClr val="accent4">
                    <a:lumMod val="75000"/>
                  </a:schemeClr>
                </a:solidFill>
              </a:rPr>
              <a:t>Contact Details:</a:t>
            </a:r>
            <a:br>
              <a:rPr lang="en-IN" sz="1600" dirty="0">
                <a:solidFill>
                  <a:schemeClr val="accent4">
                    <a:lumMod val="75000"/>
                  </a:schemeClr>
                </a:solidFill>
              </a:rPr>
            </a:br>
            <a:r>
              <a:rPr lang="en-IN" sz="1600" dirty="0">
                <a:solidFill>
                  <a:schemeClr val="accent4">
                    <a:lumMod val="75000"/>
                  </a:schemeClr>
                </a:solidFill>
              </a:rPr>
              <a:t>📧 Email: </a:t>
            </a:r>
            <a:r>
              <a:rPr lang="en-IN" sz="1600" b="1" dirty="0">
                <a:solidFill>
                  <a:schemeClr val="accent4">
                    <a:lumMod val="75000"/>
                  </a:schemeClr>
                </a:solidFill>
              </a:rPr>
              <a:t>sanjeevkumarsingh724@gmail.com</a:t>
            </a:r>
            <a:br>
              <a:rPr lang="en-IN" sz="1600" dirty="0">
                <a:solidFill>
                  <a:schemeClr val="accent4">
                    <a:lumMod val="75000"/>
                  </a:schemeClr>
                </a:solidFill>
              </a:rPr>
            </a:br>
            <a:r>
              <a:rPr lang="en-IN" sz="1600" dirty="0">
                <a:solidFill>
                  <a:schemeClr val="accent4">
                    <a:lumMod val="75000"/>
                  </a:schemeClr>
                </a:solidFill>
              </a:rPr>
              <a:t>📞 Phone: </a:t>
            </a:r>
            <a:r>
              <a:rPr lang="en-IN" sz="1600" b="1" dirty="0">
                <a:solidFill>
                  <a:schemeClr val="accent4">
                    <a:lumMod val="75000"/>
                  </a:schemeClr>
                </a:solidFill>
              </a:rPr>
              <a:t>+91-6205218040</a:t>
            </a:r>
            <a:endParaRPr lang="en-US" sz="1600" b="1" dirty="0">
              <a:solidFill>
                <a:schemeClr val="accent4">
                  <a:lumMod val="75000"/>
                </a:schemeClr>
              </a:solidFill>
            </a:endParaRPr>
          </a:p>
          <a:p>
            <a:endParaRPr lang="en-IN" sz="800" dirty="0"/>
          </a:p>
        </p:txBody>
      </p:sp>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b="1" dirty="0"/>
              <a:t>Introduction</a:t>
            </a:r>
            <a:br>
              <a:rPr lang="en-US" b="1" dirty="0">
                <a:sym typeface="DM Sans Medium"/>
              </a:rPr>
            </a:br>
            <a:endParaRPr lang="en-US" b="1"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456944" y="2784400"/>
            <a:ext cx="5010912" cy="2130552"/>
          </a:xfrm>
        </p:spPr>
        <p:txBody>
          <a:bodyPr/>
          <a:lstStyle/>
          <a:p>
            <a:r>
              <a:rPr lang="en-US" dirty="0"/>
              <a:t>•“During my internship at Nextgen Hike Solutions, I worked on a project involving three datasets.</a:t>
            </a:r>
          </a:p>
          <a:p>
            <a:r>
              <a:rPr lang="en-US" dirty="0"/>
              <a:t>•The main goal was to clean, merge, analyze, and visualize the data to generate meaningful insights.</a:t>
            </a:r>
          </a:p>
          <a:p>
            <a:r>
              <a:rPr lang="en-US" dirty="0"/>
              <a:t>•I’ll walk you through the steps I took.”</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6" name="Picture Placeholder 5">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a:blip r:embed="rId3"/>
          <a:srcRect l="21600" r="21600"/>
          <a:stretch/>
        </p:blipFill>
        <p:spPr/>
      </p:pic>
    </p:spTree>
    <p:extLst>
      <p:ext uri="{BB962C8B-B14F-4D97-AF65-F5344CB8AC3E}">
        <p14:creationId xmlns:p14="http://schemas.microsoft.com/office/powerpoint/2010/main" val="37800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731520" y="470670"/>
            <a:ext cx="4666390" cy="1938528"/>
          </a:xfrm>
        </p:spPr>
        <p:txBody>
          <a:bodyPr/>
          <a:lstStyle/>
          <a:p>
            <a:r>
              <a:rPr lang="en-IN" b="1" dirty="0"/>
              <a:t>Project Objective</a:t>
            </a:r>
            <a:endParaRPr lang="en-US" b="1" dirty="0"/>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731519" y="2459244"/>
            <a:ext cx="4194441" cy="3438882"/>
          </a:xfrm>
        </p:spPr>
        <p:txBody>
          <a:bodyPr/>
          <a:lstStyle/>
          <a:p>
            <a:r>
              <a:rPr lang="en-US" sz="1600" b="1" dirty="0"/>
              <a:t>The purpose of this project was:</a:t>
            </a:r>
          </a:p>
          <a:p>
            <a:pPr marL="285750" indent="-285750">
              <a:buFont typeface="Wingdings" panose="05000000000000000000" pitchFamily="2" charset="2"/>
              <a:buChar char="Ø"/>
            </a:pPr>
            <a:endParaRPr lang="en-US" sz="1600" b="1" dirty="0"/>
          </a:p>
          <a:p>
            <a:pPr marL="285750" indent="-285750">
              <a:buFont typeface="Wingdings" panose="05000000000000000000" pitchFamily="2" charset="2"/>
              <a:buChar char="Ø"/>
            </a:pPr>
            <a:r>
              <a:rPr lang="en-US" sz="1600" dirty="0"/>
              <a:t>To combine multiple datasets into a single structured file</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Perform data cleaning and handle missing values</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Apply advanced Excel functions for analysis</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Generate insights and create an automated reporting template.</a:t>
            </a:r>
          </a:p>
        </p:txBody>
      </p:sp>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a:stretch/>
        </p:blipFill>
        <p:spPr/>
      </p:pic>
    </p:spTree>
    <p:extLst>
      <p:ext uri="{BB962C8B-B14F-4D97-AF65-F5344CB8AC3E}">
        <p14:creationId xmlns:p14="http://schemas.microsoft.com/office/powerpoint/2010/main" val="375226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IN" b="1" dirty="0"/>
              <a:t>Tools &amp; Techniques Used</a:t>
            </a:r>
            <a:endParaRPr lang="en-US" b="1" dirty="0"/>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4</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6" name="Content Placeholder 5">
            <a:extLst>
              <a:ext uri="{FF2B5EF4-FFF2-40B4-BE49-F238E27FC236}">
                <a16:creationId xmlns:a16="http://schemas.microsoft.com/office/drawing/2014/main" id="{31725067-27A8-3C8C-E369-EB6097217F3E}"/>
              </a:ext>
            </a:extLst>
          </p:cNvPr>
          <p:cNvSpPr>
            <a:spLocks noGrp="1"/>
          </p:cNvSpPr>
          <p:nvPr>
            <p:ph idx="1"/>
          </p:nvPr>
        </p:nvSpPr>
        <p:spPr/>
        <p:txBody>
          <a:bodyPr/>
          <a:lstStyle/>
          <a:p>
            <a:pPr>
              <a:buFont typeface="Wingdings" panose="05000000000000000000" pitchFamily="2" charset="2"/>
              <a:buChar char="Ø"/>
            </a:pPr>
            <a:r>
              <a:rPr lang="en-IN" sz="2000" b="1" dirty="0">
                <a:latin typeface="+mj-lt"/>
              </a:rPr>
              <a:t>Excel Features Used:</a:t>
            </a:r>
          </a:p>
          <a:p>
            <a:r>
              <a:rPr lang="en-IN" sz="2000" dirty="0"/>
              <a:t>Power Query (for merging datasets)</a:t>
            </a:r>
          </a:p>
          <a:p>
            <a:r>
              <a:rPr lang="en-IN" sz="2000" dirty="0"/>
              <a:t>Conditional Logic (IF statements)</a:t>
            </a:r>
          </a:p>
          <a:p>
            <a:r>
              <a:rPr lang="en-IN" sz="2000" dirty="0"/>
              <a:t>Lookup Functions (VLOOKUP, INDEX-MATCH)</a:t>
            </a:r>
          </a:p>
          <a:p>
            <a:r>
              <a:rPr lang="en-IN" sz="2000" dirty="0"/>
              <a:t>Pivot Tables &amp; Charts</a:t>
            </a:r>
          </a:p>
          <a:p>
            <a:r>
              <a:rPr lang="en-IN" sz="2000" dirty="0"/>
              <a:t>Statistical Functions (SUMIF, COUNTIF, STDEV, CORREL)</a:t>
            </a:r>
          </a:p>
          <a:p>
            <a:r>
              <a:rPr lang="en-IN" sz="2000" dirty="0"/>
              <a:t>Data Visualization</a:t>
            </a:r>
          </a:p>
          <a:p>
            <a:r>
              <a:rPr lang="en-IN" sz="2000" dirty="0"/>
              <a:t>Automation (Macros / Template Design)</a:t>
            </a:r>
          </a:p>
        </p:txBody>
      </p:sp>
    </p:spTree>
    <p:extLst>
      <p:ext uri="{BB962C8B-B14F-4D97-AF65-F5344CB8AC3E}">
        <p14:creationId xmlns:p14="http://schemas.microsoft.com/office/powerpoint/2010/main" val="2831084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484632" y="108156"/>
            <a:ext cx="9912096" cy="1002890"/>
          </a:xfrm>
        </p:spPr>
        <p:txBody>
          <a:bodyPr/>
          <a:lstStyle/>
          <a:p>
            <a:pPr algn="l"/>
            <a:r>
              <a:rPr lang="en-IN" sz="3200" b="1" dirty="0"/>
              <a:t>Task</a:t>
            </a:r>
            <a:r>
              <a:rPr lang="en-US" sz="3200" b="1" dirty="0"/>
              <a:t> 1. Excel Foundations &amp; Data Handling</a:t>
            </a:r>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5</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
        <p:nvSpPr>
          <p:cNvPr id="7" name="Rectangle 1">
            <a:extLst>
              <a:ext uri="{FF2B5EF4-FFF2-40B4-BE49-F238E27FC236}">
                <a16:creationId xmlns:a16="http://schemas.microsoft.com/office/drawing/2014/main" id="{776230CE-EC8C-FFD0-F188-478E7E7F43D8}"/>
              </a:ext>
            </a:extLst>
          </p:cNvPr>
          <p:cNvSpPr>
            <a:spLocks noGrp="1" noChangeArrowheads="1"/>
          </p:cNvSpPr>
          <p:nvPr>
            <p:ph idx="1"/>
          </p:nvPr>
        </p:nvSpPr>
        <p:spPr bwMode="auto">
          <a:xfrm>
            <a:off x="572679" y="833672"/>
            <a:ext cx="11353851" cy="161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ts val="300"/>
              </a:spcBef>
            </a:pPr>
            <a:r>
              <a:rPr lang="en-US" sz="1600" dirty="0"/>
              <a:t>The first step was to strengthen the basics</a:t>
            </a:r>
          </a:p>
          <a:p>
            <a:pPr>
              <a:spcBef>
                <a:spcPts val="300"/>
              </a:spcBef>
            </a:pPr>
            <a:r>
              <a:rPr lang="en-US" sz="1600" dirty="0"/>
              <a:t>Navigated Excel interface and used shortcuts</a:t>
            </a:r>
          </a:p>
          <a:p>
            <a:pPr>
              <a:spcBef>
                <a:spcPts val="300"/>
              </a:spcBef>
            </a:pPr>
            <a:r>
              <a:rPr lang="en-US" sz="1600" dirty="0"/>
              <a:t>Entered, sorted, and filtered data</a:t>
            </a:r>
          </a:p>
          <a:p>
            <a:pPr>
              <a:spcBef>
                <a:spcPts val="300"/>
              </a:spcBef>
            </a:pPr>
            <a:r>
              <a:rPr lang="en-US" sz="1600" dirty="0"/>
              <a:t>Used basic formulas like SUM, AVERAGE, COUNT</a:t>
            </a:r>
          </a:p>
          <a:p>
            <a:pPr>
              <a:spcBef>
                <a:spcPts val="300"/>
              </a:spcBef>
            </a:pPr>
            <a:r>
              <a:rPr lang="en-US" sz="1600" dirty="0"/>
              <a:t>Worked with TEXT functions: LEFT, RIGHT, LEN</a:t>
            </a:r>
          </a:p>
          <a:p>
            <a:pPr>
              <a:spcBef>
                <a:spcPts val="300"/>
              </a:spcBef>
            </a:pPr>
            <a:r>
              <a:rPr lang="en-US" sz="1600" dirty="0"/>
              <a:t>Applied conditional formatting to highlight important values.</a:t>
            </a:r>
          </a:p>
        </p:txBody>
      </p:sp>
      <p:pic>
        <p:nvPicPr>
          <p:cNvPr id="12" name="Picture 11">
            <a:extLst>
              <a:ext uri="{FF2B5EF4-FFF2-40B4-BE49-F238E27FC236}">
                <a16:creationId xmlns:a16="http://schemas.microsoft.com/office/drawing/2014/main" id="{321D3C89-FAC4-3183-B3AE-BBF1B478855D}"/>
              </a:ext>
            </a:extLst>
          </p:cNvPr>
          <p:cNvPicPr>
            <a:picLocks noChangeAspect="1"/>
          </p:cNvPicPr>
          <p:nvPr/>
        </p:nvPicPr>
        <p:blipFill>
          <a:blip r:embed="rId2"/>
          <a:srcRect/>
          <a:stretch/>
        </p:blipFill>
        <p:spPr>
          <a:xfrm>
            <a:off x="6096000" y="737419"/>
            <a:ext cx="5535562" cy="2595819"/>
          </a:xfrm>
          <a:prstGeom prst="rect">
            <a:avLst/>
          </a:prstGeom>
        </p:spPr>
      </p:pic>
      <p:pic>
        <p:nvPicPr>
          <p:cNvPr id="15" name="Picture 14">
            <a:extLst>
              <a:ext uri="{FF2B5EF4-FFF2-40B4-BE49-F238E27FC236}">
                <a16:creationId xmlns:a16="http://schemas.microsoft.com/office/drawing/2014/main" id="{D447FB49-F458-7A2F-65C8-9D95E0A6F6D0}"/>
              </a:ext>
            </a:extLst>
          </p:cNvPr>
          <p:cNvPicPr>
            <a:picLocks noChangeAspect="1"/>
          </p:cNvPicPr>
          <p:nvPr/>
        </p:nvPicPr>
        <p:blipFill>
          <a:blip r:embed="rId3"/>
          <a:stretch>
            <a:fillRect/>
          </a:stretch>
        </p:blipFill>
        <p:spPr>
          <a:xfrm>
            <a:off x="6096000" y="3436698"/>
            <a:ext cx="5535563" cy="2860745"/>
          </a:xfrm>
          <a:prstGeom prst="rect">
            <a:avLst/>
          </a:prstGeom>
        </p:spPr>
      </p:pic>
      <p:sp>
        <p:nvSpPr>
          <p:cNvPr id="6" name="TextBox 5">
            <a:extLst>
              <a:ext uri="{FF2B5EF4-FFF2-40B4-BE49-F238E27FC236}">
                <a16:creationId xmlns:a16="http://schemas.microsoft.com/office/drawing/2014/main" id="{7A2E7D99-5F33-8549-C00E-28B619A17B7E}"/>
              </a:ext>
            </a:extLst>
          </p:cNvPr>
          <p:cNvSpPr txBox="1"/>
          <p:nvPr/>
        </p:nvSpPr>
        <p:spPr>
          <a:xfrm>
            <a:off x="560437" y="2556617"/>
            <a:ext cx="4876802" cy="3416320"/>
          </a:xfrm>
          <a:prstGeom prst="rect">
            <a:avLst/>
          </a:prstGeom>
          <a:noFill/>
        </p:spPr>
        <p:txBody>
          <a:bodyPr wrap="square">
            <a:spAutoFit/>
          </a:bodyPr>
          <a:lstStyle/>
          <a:p>
            <a:r>
              <a:rPr lang="en-US" dirty="0"/>
              <a:t>In the first task, I prepared the dataset by applying proper formatting to make it more readable and structured. I formatted date columns, adjusted column sizes, and applied borders and bold headers.</a:t>
            </a:r>
            <a:br>
              <a:rPr lang="en-US" dirty="0"/>
            </a:br>
            <a:r>
              <a:rPr lang="en-US" dirty="0"/>
              <a:t>Next, I organized the data using sorting and filtering, which helped in analyzing specific conditions like weekends or weather patterns.</a:t>
            </a:r>
            <a:br>
              <a:rPr lang="en-US" dirty="0"/>
            </a:br>
            <a:r>
              <a:rPr lang="en-US" dirty="0"/>
              <a:t>Finally, I used basic Excel functions like SUM to calculate total rides, AVERAGE for daily averages, and COUNT to check the number of records in the dataset. This provided the foundation for the next steps in analysis.</a:t>
            </a:r>
            <a:endParaRPr lang="en-IN" dirty="0"/>
          </a:p>
        </p:txBody>
      </p:sp>
    </p:spTree>
    <p:extLst>
      <p:ext uri="{BB962C8B-B14F-4D97-AF65-F5344CB8AC3E}">
        <p14:creationId xmlns:p14="http://schemas.microsoft.com/office/powerpoint/2010/main" val="201102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a:extLst>
            <a:ext uri="{FF2B5EF4-FFF2-40B4-BE49-F238E27FC236}">
              <a16:creationId xmlns:a16="http://schemas.microsoft.com/office/drawing/2014/main" id="{057D9E53-0179-95CE-D15E-FCC6669CC2EC}"/>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40B497D-A6A9-E34D-D6F0-84F97F376BB1}"/>
              </a:ext>
            </a:extLst>
          </p:cNvPr>
          <p:cNvSpPr>
            <a:spLocks noGrp="1"/>
          </p:cNvSpPr>
          <p:nvPr>
            <p:ph type="title"/>
          </p:nvPr>
        </p:nvSpPr>
        <p:spPr>
          <a:xfrm>
            <a:off x="452284" y="210208"/>
            <a:ext cx="9459812" cy="851676"/>
          </a:xfrm>
        </p:spPr>
        <p:txBody>
          <a:bodyPr/>
          <a:lstStyle/>
          <a:p>
            <a:pPr algn="l"/>
            <a:r>
              <a:rPr lang="en-IN" sz="3200" b="1" dirty="0"/>
              <a:t>Task</a:t>
            </a:r>
            <a:r>
              <a:rPr lang="en-US" sz="3200" b="1" dirty="0"/>
              <a:t> 2. Data Loading, Merging &amp; Cleaning</a:t>
            </a:r>
          </a:p>
        </p:txBody>
      </p:sp>
      <p:sp>
        <p:nvSpPr>
          <p:cNvPr id="4" name="Slide Number Placeholder 3">
            <a:extLst>
              <a:ext uri="{FF2B5EF4-FFF2-40B4-BE49-F238E27FC236}">
                <a16:creationId xmlns:a16="http://schemas.microsoft.com/office/drawing/2014/main" id="{662083DE-6981-03AC-DBBF-5BD0D8D0CDE1}"/>
              </a:ext>
            </a:extLst>
          </p:cNvPr>
          <p:cNvSpPr>
            <a:spLocks noGrp="1"/>
          </p:cNvSpPr>
          <p:nvPr>
            <p:ph type="sldNum" sz="quarter" idx="12"/>
          </p:nvPr>
        </p:nvSpPr>
        <p:spPr/>
        <p:txBody>
          <a:bodyPr/>
          <a:lstStyle/>
          <a:p>
            <a:fld id="{8D0AFDD5-844D-364D-8AEC-50CF4D36D55D}" type="slidenum">
              <a:rPr lang="en-US" smtClean="0"/>
              <a:pPr/>
              <a:t>6</a:t>
            </a:fld>
            <a:endParaRPr lang="en-US" dirty="0"/>
          </a:p>
        </p:txBody>
      </p:sp>
      <p:sp>
        <p:nvSpPr>
          <p:cNvPr id="3" name="Footer Placeholder 2">
            <a:extLst>
              <a:ext uri="{FF2B5EF4-FFF2-40B4-BE49-F238E27FC236}">
                <a16:creationId xmlns:a16="http://schemas.microsoft.com/office/drawing/2014/main" id="{B890AC72-C2EE-AC17-7D55-E0F8B0953B5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211FA9A2-5287-68B2-4AD6-C79955A2C4D9}"/>
              </a:ext>
            </a:extLst>
          </p:cNvPr>
          <p:cNvSpPr>
            <a:spLocks noGrp="1"/>
          </p:cNvSpPr>
          <p:nvPr>
            <p:ph type="dt" sz="half" idx="10"/>
          </p:nvPr>
        </p:nvSpPr>
        <p:spPr/>
        <p:txBody>
          <a:bodyPr/>
          <a:lstStyle/>
          <a:p>
            <a:r>
              <a:rPr lang="en-US" dirty="0"/>
              <a:t>20XX</a:t>
            </a:r>
          </a:p>
        </p:txBody>
      </p:sp>
      <p:sp>
        <p:nvSpPr>
          <p:cNvPr id="5" name="Rectangle 1">
            <a:extLst>
              <a:ext uri="{FF2B5EF4-FFF2-40B4-BE49-F238E27FC236}">
                <a16:creationId xmlns:a16="http://schemas.microsoft.com/office/drawing/2014/main" id="{735E1978-96C7-0FDE-7C5B-E5C8C69D7EB7}"/>
              </a:ext>
            </a:extLst>
          </p:cNvPr>
          <p:cNvSpPr>
            <a:spLocks noGrp="1" noChangeArrowheads="1"/>
          </p:cNvSpPr>
          <p:nvPr>
            <p:ph idx="1"/>
          </p:nvPr>
        </p:nvSpPr>
        <p:spPr bwMode="auto">
          <a:xfrm>
            <a:off x="452285" y="896297"/>
            <a:ext cx="63752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t>Power Query for efficient merging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t>VLOOKUP and INDEX-MATCH for linking related fields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t>Ensured proper data types and removed duplicates.</a:t>
            </a:r>
          </a:p>
        </p:txBody>
      </p:sp>
      <p:pic>
        <p:nvPicPr>
          <p:cNvPr id="7" name="Picture 6">
            <a:extLst>
              <a:ext uri="{FF2B5EF4-FFF2-40B4-BE49-F238E27FC236}">
                <a16:creationId xmlns:a16="http://schemas.microsoft.com/office/drawing/2014/main" id="{C3296DA8-1964-FDB7-02E6-48B6E76F1AAE}"/>
              </a:ext>
            </a:extLst>
          </p:cNvPr>
          <p:cNvPicPr>
            <a:picLocks noChangeAspect="1"/>
          </p:cNvPicPr>
          <p:nvPr/>
        </p:nvPicPr>
        <p:blipFill>
          <a:blip r:embed="rId2"/>
          <a:stretch>
            <a:fillRect/>
          </a:stretch>
        </p:blipFill>
        <p:spPr>
          <a:xfrm>
            <a:off x="5751871" y="1731724"/>
            <a:ext cx="6194797" cy="3210819"/>
          </a:xfrm>
          <a:prstGeom prst="rect">
            <a:avLst/>
          </a:prstGeom>
        </p:spPr>
      </p:pic>
      <p:sp>
        <p:nvSpPr>
          <p:cNvPr id="9" name="TextBox 8">
            <a:extLst>
              <a:ext uri="{FF2B5EF4-FFF2-40B4-BE49-F238E27FC236}">
                <a16:creationId xmlns:a16="http://schemas.microsoft.com/office/drawing/2014/main" id="{B8948AE0-933C-76F8-5FD3-244516497DEA}"/>
              </a:ext>
            </a:extLst>
          </p:cNvPr>
          <p:cNvSpPr txBox="1"/>
          <p:nvPr/>
        </p:nvSpPr>
        <p:spPr>
          <a:xfrm>
            <a:off x="452285" y="2289672"/>
            <a:ext cx="4257368" cy="2652871"/>
          </a:xfrm>
          <a:prstGeom prst="rect">
            <a:avLst/>
          </a:prstGeom>
          <a:noFill/>
        </p:spPr>
        <p:txBody>
          <a:bodyPr wrap="square">
            <a:spAutoFit/>
          </a:bodyPr>
          <a:lstStyle/>
          <a:p>
            <a:r>
              <a:rPr lang="en-US" dirty="0"/>
              <a:t>In this step, I imported all three datasets into Excel and merged them using common keys like Instant, </a:t>
            </a:r>
            <a:r>
              <a:rPr lang="en-US" dirty="0" err="1"/>
              <a:t>DateDay</a:t>
            </a:r>
            <a:r>
              <a:rPr lang="en-US" dirty="0"/>
              <a:t>, and Hour. For merging, I used Power Query and also applied VLOOKUP and INDEX-MATCH formulas. After merging, I cleaned the data by removing duplicates, correcting data types, and handling missing or inconsistent values by using =Median(number1,number2…).</a:t>
            </a:r>
            <a:endParaRPr lang="en-IN" dirty="0"/>
          </a:p>
        </p:txBody>
      </p:sp>
    </p:spTree>
    <p:extLst>
      <p:ext uri="{BB962C8B-B14F-4D97-AF65-F5344CB8AC3E}">
        <p14:creationId xmlns:p14="http://schemas.microsoft.com/office/powerpoint/2010/main" val="3904618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a:extLst>
            <a:ext uri="{FF2B5EF4-FFF2-40B4-BE49-F238E27FC236}">
              <a16:creationId xmlns:a16="http://schemas.microsoft.com/office/drawing/2014/main" id="{C700EF02-8F13-0422-F773-9ADE371C16F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E85CD58-D610-6F7F-4701-990B4D0D418C}"/>
              </a:ext>
            </a:extLst>
          </p:cNvPr>
          <p:cNvSpPr>
            <a:spLocks noGrp="1"/>
          </p:cNvSpPr>
          <p:nvPr>
            <p:ph type="title"/>
          </p:nvPr>
        </p:nvSpPr>
        <p:spPr>
          <a:xfrm>
            <a:off x="452284" y="210208"/>
            <a:ext cx="9459812" cy="851676"/>
          </a:xfrm>
        </p:spPr>
        <p:txBody>
          <a:bodyPr/>
          <a:lstStyle/>
          <a:p>
            <a:pPr algn="l"/>
            <a:r>
              <a:rPr lang="en-IN" sz="3200" b="1" dirty="0"/>
              <a:t>Task</a:t>
            </a:r>
            <a:r>
              <a:rPr lang="en-US" sz="3200" b="1" dirty="0"/>
              <a:t> 3. Conditional Logic &amp; Lookup Functions </a:t>
            </a:r>
          </a:p>
        </p:txBody>
      </p:sp>
      <p:sp>
        <p:nvSpPr>
          <p:cNvPr id="4" name="Slide Number Placeholder 3">
            <a:extLst>
              <a:ext uri="{FF2B5EF4-FFF2-40B4-BE49-F238E27FC236}">
                <a16:creationId xmlns:a16="http://schemas.microsoft.com/office/drawing/2014/main" id="{5C8002A3-34DB-1D3A-7B03-087FEA25764C}"/>
              </a:ext>
            </a:extLst>
          </p:cNvPr>
          <p:cNvSpPr>
            <a:spLocks noGrp="1"/>
          </p:cNvSpPr>
          <p:nvPr>
            <p:ph type="sldNum" sz="quarter" idx="12"/>
          </p:nvPr>
        </p:nvSpPr>
        <p:spPr/>
        <p:txBody>
          <a:bodyPr/>
          <a:lstStyle/>
          <a:p>
            <a:fld id="{8D0AFDD5-844D-364D-8AEC-50CF4D36D55D}" type="slidenum">
              <a:rPr lang="en-US" smtClean="0"/>
              <a:pPr/>
              <a:t>7</a:t>
            </a:fld>
            <a:endParaRPr lang="en-US" dirty="0"/>
          </a:p>
        </p:txBody>
      </p:sp>
      <p:sp>
        <p:nvSpPr>
          <p:cNvPr id="3" name="Footer Placeholder 2">
            <a:extLst>
              <a:ext uri="{FF2B5EF4-FFF2-40B4-BE49-F238E27FC236}">
                <a16:creationId xmlns:a16="http://schemas.microsoft.com/office/drawing/2014/main" id="{B44F56B5-D0C0-0FE3-7DED-D4B842B4E284}"/>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DD73C9B3-FAEE-6956-8897-60BB0CA1F703}"/>
              </a:ext>
            </a:extLst>
          </p:cNvPr>
          <p:cNvSpPr>
            <a:spLocks noGrp="1"/>
          </p:cNvSpPr>
          <p:nvPr>
            <p:ph type="dt" sz="half" idx="10"/>
          </p:nvPr>
        </p:nvSpPr>
        <p:spPr/>
        <p:txBody>
          <a:bodyPr/>
          <a:lstStyle/>
          <a:p>
            <a:r>
              <a:rPr lang="en-US" dirty="0"/>
              <a:t>20XX</a:t>
            </a:r>
          </a:p>
        </p:txBody>
      </p:sp>
      <p:sp>
        <p:nvSpPr>
          <p:cNvPr id="9" name="TextBox 8">
            <a:extLst>
              <a:ext uri="{FF2B5EF4-FFF2-40B4-BE49-F238E27FC236}">
                <a16:creationId xmlns:a16="http://schemas.microsoft.com/office/drawing/2014/main" id="{DAB04A60-8BBE-6426-4289-1DCD1E22CBD7}"/>
              </a:ext>
            </a:extLst>
          </p:cNvPr>
          <p:cNvSpPr txBox="1"/>
          <p:nvPr/>
        </p:nvSpPr>
        <p:spPr>
          <a:xfrm>
            <a:off x="452284" y="3437588"/>
            <a:ext cx="4257368" cy="2062103"/>
          </a:xfrm>
          <a:prstGeom prst="rect">
            <a:avLst/>
          </a:prstGeom>
          <a:noFill/>
        </p:spPr>
        <p:txBody>
          <a:bodyPr wrap="square">
            <a:spAutoFit/>
          </a:bodyPr>
          <a:lstStyle/>
          <a:p>
            <a:r>
              <a:rPr lang="en-US" sz="1600" dirty="0"/>
              <a:t>I used IF and nested IF statements to classify days as weekdays or weekends.</a:t>
            </a:r>
          </a:p>
          <a:p>
            <a:br>
              <a:rPr lang="en-US" sz="1600" dirty="0"/>
            </a:br>
            <a:r>
              <a:rPr lang="en-US" sz="1600" dirty="0"/>
              <a:t>Additionally, I used VLOOKUP to fetch related data, such as mapping weather codes to weather descriptions. In some cases, I used INDEX-MATCH for more accurate lookups when column positions were an issue. </a:t>
            </a:r>
            <a:endParaRPr lang="en-IN" sz="1600" dirty="0"/>
          </a:p>
        </p:txBody>
      </p:sp>
      <p:sp>
        <p:nvSpPr>
          <p:cNvPr id="8" name="Rectangle 2">
            <a:extLst>
              <a:ext uri="{FF2B5EF4-FFF2-40B4-BE49-F238E27FC236}">
                <a16:creationId xmlns:a16="http://schemas.microsoft.com/office/drawing/2014/main" id="{26701954-CC9C-C1ED-5180-EFBDEE88E6C2}"/>
              </a:ext>
            </a:extLst>
          </p:cNvPr>
          <p:cNvSpPr>
            <a:spLocks noGrp="1" noChangeArrowheads="1"/>
          </p:cNvSpPr>
          <p:nvPr>
            <p:ph idx="1"/>
          </p:nvPr>
        </p:nvSpPr>
        <p:spPr bwMode="auto">
          <a:xfrm>
            <a:off x="452284" y="974041"/>
            <a:ext cx="515210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Used </a:t>
            </a:r>
            <a:r>
              <a:rPr kumimoji="0" lang="en-US" altLang="en-US" sz="1600" b="1" i="0" u="none" strike="noStrike" cap="none" normalizeH="0" baseline="0" dirty="0">
                <a:ln>
                  <a:noFill/>
                </a:ln>
                <a:solidFill>
                  <a:schemeClr val="tx1"/>
                </a:solidFill>
                <a:effectLst/>
              </a:rPr>
              <a:t>IF statements</a:t>
            </a:r>
            <a:r>
              <a:rPr kumimoji="0" lang="en-US" altLang="en-US" sz="1600" b="0" i="0" u="none" strike="noStrike" cap="none" normalizeH="0" baseline="0" dirty="0">
                <a:ln>
                  <a:noFill/>
                </a:ln>
                <a:solidFill>
                  <a:schemeClr val="tx1"/>
                </a:solidFill>
                <a:effectLst/>
              </a:rPr>
              <a:t> to classify:</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=IF(OR(Weekday="Saturday", Weekday="Sunday"),"</a:t>
            </a:r>
            <a:r>
              <a:rPr kumimoji="0" lang="en-US" altLang="en-US" sz="1600" b="0" i="0" u="none" strike="noStrike" cap="none" normalizeH="0" baseline="0" dirty="0" err="1">
                <a:ln>
                  <a:noFill/>
                </a:ln>
                <a:solidFill>
                  <a:schemeClr val="tx1"/>
                </a:solidFill>
                <a:effectLst/>
              </a:rPr>
              <a:t>Weekend","Weekday</a:t>
            </a:r>
            <a:r>
              <a:rPr kumimoji="0" lang="en-US" altLang="en-US" sz="1600" b="0" i="0" u="none" strike="noStrike" cap="none" normalizeH="0" baseline="0" dirty="0">
                <a:ln>
                  <a:noFill/>
                </a:ln>
                <a:solidFill>
                  <a:schemeClr val="tx1"/>
                </a:solidFill>
                <a:effectLst/>
              </a:rPr>
              <a:t>")</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Applied </a:t>
            </a:r>
            <a:r>
              <a:rPr kumimoji="0" lang="en-US" altLang="en-US" sz="1600" b="1" i="0" u="none" strike="noStrike" cap="none" normalizeH="0" baseline="0" dirty="0">
                <a:ln>
                  <a:noFill/>
                </a:ln>
                <a:solidFill>
                  <a:schemeClr val="tx1"/>
                </a:solidFill>
                <a:effectLst/>
              </a:rPr>
              <a:t>nested IF</a:t>
            </a:r>
            <a:r>
              <a:rPr kumimoji="0" lang="en-US" altLang="en-US" sz="1600" b="0" i="0" u="none" strike="noStrike" cap="none" normalizeH="0" baseline="0" dirty="0">
                <a:ln>
                  <a:noFill/>
                </a:ln>
                <a:solidFill>
                  <a:schemeClr val="tx1"/>
                </a:solidFill>
                <a:effectLst/>
              </a:rPr>
              <a:t> for multiple conditions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Implemented </a:t>
            </a:r>
            <a:r>
              <a:rPr kumimoji="0" lang="en-US" altLang="en-US" sz="1600" b="1" i="0" u="none" strike="noStrike" cap="none" normalizeH="0" baseline="0" dirty="0">
                <a:ln>
                  <a:noFill/>
                </a:ln>
                <a:solidFill>
                  <a:schemeClr val="tx1"/>
                </a:solidFill>
                <a:effectLst/>
              </a:rPr>
              <a:t>VLOOKUP</a:t>
            </a:r>
            <a:r>
              <a:rPr kumimoji="0" lang="en-US" altLang="en-US" sz="1600" b="0" i="0" u="none" strike="noStrike" cap="none" normalizeH="0" baseline="0" dirty="0">
                <a:ln>
                  <a:noFill/>
                </a:ln>
                <a:solidFill>
                  <a:schemeClr val="tx1"/>
                </a:solidFill>
                <a:effectLst/>
              </a:rPr>
              <a:t> to fetch related values from another table: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Example: Match </a:t>
            </a:r>
            <a:r>
              <a:rPr kumimoji="0" lang="en-US" altLang="en-US" sz="1600" b="1" i="0" u="none" strike="noStrike" cap="none" normalizeH="0" baseline="0" dirty="0">
                <a:ln>
                  <a:noFill/>
                </a:ln>
                <a:solidFill>
                  <a:schemeClr val="tx1"/>
                </a:solidFill>
                <a:effectLst/>
              </a:rPr>
              <a:t>weather code</a:t>
            </a:r>
            <a:r>
              <a:rPr kumimoji="0" lang="en-US" altLang="en-US" sz="1600" b="0" i="0" u="none" strike="noStrike" cap="none" normalizeH="0" baseline="0" dirty="0">
                <a:ln>
                  <a:noFill/>
                </a:ln>
                <a:solidFill>
                  <a:schemeClr val="tx1"/>
                </a:solidFill>
                <a:effectLst/>
              </a:rPr>
              <a:t> with its description</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Used </a:t>
            </a:r>
            <a:r>
              <a:rPr kumimoji="0" lang="en-US" altLang="en-US" sz="1600" b="1" i="0" u="none" strike="noStrike" cap="none" normalizeH="0" baseline="0" dirty="0">
                <a:ln>
                  <a:noFill/>
                </a:ln>
                <a:solidFill>
                  <a:schemeClr val="tx1"/>
                </a:solidFill>
                <a:effectLst/>
              </a:rPr>
              <a:t>INDEX-MATCH</a:t>
            </a:r>
            <a:r>
              <a:rPr kumimoji="0" lang="en-US" altLang="en-US" sz="1600" b="0" i="0" u="none" strike="noStrike" cap="none" normalizeH="0" baseline="0" dirty="0">
                <a:ln>
                  <a:noFill/>
                </a:ln>
                <a:solidFill>
                  <a:schemeClr val="tx1"/>
                </a:solidFill>
                <a:effectLst/>
              </a:rPr>
              <a:t> as an alternative to VLOOKUP for flexibility</a:t>
            </a:r>
          </a:p>
        </p:txBody>
      </p:sp>
      <p:pic>
        <p:nvPicPr>
          <p:cNvPr id="11" name="Picture 10">
            <a:extLst>
              <a:ext uri="{FF2B5EF4-FFF2-40B4-BE49-F238E27FC236}">
                <a16:creationId xmlns:a16="http://schemas.microsoft.com/office/drawing/2014/main" id="{75D148EA-1FAC-783F-D7D4-9A52A4AC0D39}"/>
              </a:ext>
            </a:extLst>
          </p:cNvPr>
          <p:cNvPicPr>
            <a:picLocks noChangeAspect="1"/>
          </p:cNvPicPr>
          <p:nvPr/>
        </p:nvPicPr>
        <p:blipFill>
          <a:blip r:embed="rId2"/>
          <a:stretch>
            <a:fillRect/>
          </a:stretch>
        </p:blipFill>
        <p:spPr>
          <a:xfrm>
            <a:off x="6343316" y="3739356"/>
            <a:ext cx="5396400" cy="2661548"/>
          </a:xfrm>
          <a:prstGeom prst="rect">
            <a:avLst/>
          </a:prstGeom>
        </p:spPr>
      </p:pic>
      <p:pic>
        <p:nvPicPr>
          <p:cNvPr id="13" name="Picture 12">
            <a:extLst>
              <a:ext uri="{FF2B5EF4-FFF2-40B4-BE49-F238E27FC236}">
                <a16:creationId xmlns:a16="http://schemas.microsoft.com/office/drawing/2014/main" id="{0EC42E71-82C0-AB0E-67AA-6546FE2508A2}"/>
              </a:ext>
            </a:extLst>
          </p:cNvPr>
          <p:cNvPicPr>
            <a:picLocks noChangeAspect="1"/>
          </p:cNvPicPr>
          <p:nvPr/>
        </p:nvPicPr>
        <p:blipFill>
          <a:blip r:embed="rId3"/>
          <a:stretch>
            <a:fillRect/>
          </a:stretch>
        </p:blipFill>
        <p:spPr>
          <a:xfrm>
            <a:off x="6339977" y="820330"/>
            <a:ext cx="5394756" cy="2833200"/>
          </a:xfrm>
          <a:prstGeom prst="rect">
            <a:avLst/>
          </a:prstGeom>
        </p:spPr>
      </p:pic>
    </p:spTree>
    <p:extLst>
      <p:ext uri="{BB962C8B-B14F-4D97-AF65-F5344CB8AC3E}">
        <p14:creationId xmlns:p14="http://schemas.microsoft.com/office/powerpoint/2010/main" val="257734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a:extLst>
            <a:ext uri="{FF2B5EF4-FFF2-40B4-BE49-F238E27FC236}">
              <a16:creationId xmlns:a16="http://schemas.microsoft.com/office/drawing/2014/main" id="{2AB227E7-3707-713B-8D3B-2D49E19BDFF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7256438-5E52-BE11-1A44-A70623423F29}"/>
              </a:ext>
            </a:extLst>
          </p:cNvPr>
          <p:cNvSpPr>
            <a:spLocks noGrp="1"/>
          </p:cNvSpPr>
          <p:nvPr>
            <p:ph type="title"/>
          </p:nvPr>
        </p:nvSpPr>
        <p:spPr>
          <a:xfrm>
            <a:off x="452284" y="210208"/>
            <a:ext cx="9459812" cy="851676"/>
          </a:xfrm>
        </p:spPr>
        <p:txBody>
          <a:bodyPr/>
          <a:lstStyle/>
          <a:p>
            <a:pPr algn="l"/>
            <a:r>
              <a:rPr lang="en-IN" sz="3200" b="1" dirty="0"/>
              <a:t>Task</a:t>
            </a:r>
            <a:r>
              <a:rPr lang="en-US" sz="3200" b="1" dirty="0"/>
              <a:t> 4. </a:t>
            </a:r>
            <a:r>
              <a:rPr lang="en-IN" sz="3200" b="1" dirty="0"/>
              <a:t>Advanced Data Analysis </a:t>
            </a:r>
            <a:endParaRPr lang="en-US" sz="3200" b="1" dirty="0"/>
          </a:p>
        </p:txBody>
      </p:sp>
      <p:sp>
        <p:nvSpPr>
          <p:cNvPr id="4" name="Slide Number Placeholder 3">
            <a:extLst>
              <a:ext uri="{FF2B5EF4-FFF2-40B4-BE49-F238E27FC236}">
                <a16:creationId xmlns:a16="http://schemas.microsoft.com/office/drawing/2014/main" id="{286520D2-708A-270D-21B3-66D0F1B42A1D}"/>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 name="Footer Placeholder 2">
            <a:extLst>
              <a:ext uri="{FF2B5EF4-FFF2-40B4-BE49-F238E27FC236}">
                <a16:creationId xmlns:a16="http://schemas.microsoft.com/office/drawing/2014/main" id="{5483D76D-9192-217B-8712-473B67E0D59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78465DC-E156-F5A3-A8F0-D25788E6AB29}"/>
              </a:ext>
            </a:extLst>
          </p:cNvPr>
          <p:cNvSpPr>
            <a:spLocks noGrp="1"/>
          </p:cNvSpPr>
          <p:nvPr>
            <p:ph type="dt" sz="half" idx="10"/>
          </p:nvPr>
        </p:nvSpPr>
        <p:spPr/>
        <p:txBody>
          <a:bodyPr/>
          <a:lstStyle/>
          <a:p>
            <a:r>
              <a:rPr lang="en-US" dirty="0"/>
              <a:t>20XX</a:t>
            </a:r>
          </a:p>
        </p:txBody>
      </p:sp>
      <p:sp>
        <p:nvSpPr>
          <p:cNvPr id="9" name="TextBox 8">
            <a:extLst>
              <a:ext uri="{FF2B5EF4-FFF2-40B4-BE49-F238E27FC236}">
                <a16:creationId xmlns:a16="http://schemas.microsoft.com/office/drawing/2014/main" id="{7F44CA27-7215-4589-6B4B-181E68ED114A}"/>
              </a:ext>
            </a:extLst>
          </p:cNvPr>
          <p:cNvSpPr txBox="1"/>
          <p:nvPr/>
        </p:nvSpPr>
        <p:spPr>
          <a:xfrm>
            <a:off x="452284" y="3745118"/>
            <a:ext cx="4257368" cy="1877437"/>
          </a:xfrm>
          <a:prstGeom prst="rect">
            <a:avLst/>
          </a:prstGeom>
          <a:noFill/>
        </p:spPr>
        <p:txBody>
          <a:bodyPr wrap="square">
            <a:spAutoFit/>
          </a:bodyPr>
          <a:lstStyle/>
          <a:p>
            <a:r>
              <a:rPr lang="en-US" sz="1600" dirty="0"/>
              <a:t>I used Pivot Tables and Charts to analyze demand by hour, weather, and user type, and applied COUNTIF, SUMIF, STDEV, and CORREL to uncover trends, seasonal effects, and demand variations.</a:t>
            </a:r>
          </a:p>
          <a:p>
            <a:endParaRPr lang="en-US" sz="1600" dirty="0"/>
          </a:p>
          <a:p>
            <a:r>
              <a:rPr lang="en-US" sz="1600" dirty="0"/>
              <a:t>This helped identify trends, seasonal effects, and demand fluctuations.</a:t>
            </a:r>
            <a:endParaRPr lang="en-IN" sz="1600" dirty="0"/>
          </a:p>
        </p:txBody>
      </p:sp>
      <p:pic>
        <p:nvPicPr>
          <p:cNvPr id="11" name="Picture 10">
            <a:extLst>
              <a:ext uri="{FF2B5EF4-FFF2-40B4-BE49-F238E27FC236}">
                <a16:creationId xmlns:a16="http://schemas.microsoft.com/office/drawing/2014/main" id="{43DF1542-D6BF-2739-DB20-439E3C03D90E}"/>
              </a:ext>
            </a:extLst>
          </p:cNvPr>
          <p:cNvPicPr>
            <a:picLocks noChangeAspect="1"/>
          </p:cNvPicPr>
          <p:nvPr/>
        </p:nvPicPr>
        <p:blipFill>
          <a:blip r:embed="rId2"/>
          <a:srcRect/>
          <a:stretch/>
        </p:blipFill>
        <p:spPr>
          <a:xfrm>
            <a:off x="6174658" y="3581276"/>
            <a:ext cx="5565058" cy="2656210"/>
          </a:xfrm>
          <a:prstGeom prst="rect">
            <a:avLst/>
          </a:prstGeom>
        </p:spPr>
      </p:pic>
      <p:pic>
        <p:nvPicPr>
          <p:cNvPr id="13" name="Picture 12">
            <a:extLst>
              <a:ext uri="{FF2B5EF4-FFF2-40B4-BE49-F238E27FC236}">
                <a16:creationId xmlns:a16="http://schemas.microsoft.com/office/drawing/2014/main" id="{8305AEEB-0D23-22AF-F51C-A0FA140627D3}"/>
              </a:ext>
            </a:extLst>
          </p:cNvPr>
          <p:cNvPicPr>
            <a:picLocks noChangeAspect="1"/>
          </p:cNvPicPr>
          <p:nvPr/>
        </p:nvPicPr>
        <p:blipFill>
          <a:blip r:embed="rId3"/>
          <a:srcRect/>
          <a:stretch/>
        </p:blipFill>
        <p:spPr>
          <a:xfrm>
            <a:off x="6174658" y="784358"/>
            <a:ext cx="5560075" cy="2656210"/>
          </a:xfrm>
          <a:prstGeom prst="rect">
            <a:avLst/>
          </a:prstGeom>
        </p:spPr>
      </p:pic>
      <p:sp>
        <p:nvSpPr>
          <p:cNvPr id="6" name="Rectangle 2">
            <a:extLst>
              <a:ext uri="{FF2B5EF4-FFF2-40B4-BE49-F238E27FC236}">
                <a16:creationId xmlns:a16="http://schemas.microsoft.com/office/drawing/2014/main" id="{AEDA3861-F523-3697-85D6-ACD91A2ADC64}"/>
              </a:ext>
            </a:extLst>
          </p:cNvPr>
          <p:cNvSpPr>
            <a:spLocks noGrp="1" noChangeArrowheads="1"/>
          </p:cNvSpPr>
          <p:nvPr>
            <p:ph idx="1"/>
          </p:nvPr>
        </p:nvSpPr>
        <p:spPr bwMode="auto">
          <a:xfrm>
            <a:off x="452284" y="749838"/>
            <a:ext cx="480452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rPr>
              <a:t>Created </a:t>
            </a:r>
            <a:r>
              <a:rPr kumimoji="0" lang="en-US" altLang="en-US" sz="1600" b="1" i="0" u="none" strike="noStrike" cap="none" normalizeH="0" baseline="0" dirty="0">
                <a:ln>
                  <a:noFill/>
                </a:ln>
                <a:solidFill>
                  <a:schemeClr val="tx1"/>
                </a:solidFill>
                <a:effectLst/>
              </a:rPr>
              <a:t>Pivot Tables</a:t>
            </a:r>
            <a:r>
              <a:rPr kumimoji="0" lang="en-US" altLang="en-US" sz="1600" b="0" i="0" u="none" strike="noStrike" cap="none" normalizeH="0" baseline="0" dirty="0">
                <a:ln>
                  <a:noFill/>
                </a:ln>
                <a:solidFill>
                  <a:schemeClr val="tx1"/>
                </a:solidFill>
                <a:effectLst/>
              </a:rPr>
              <a:t> to analyze: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Hourly demand trends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Weather-wise usage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User type comparison (casual vs registered)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Used </a:t>
            </a:r>
            <a:r>
              <a:rPr kumimoji="0" lang="en-US" altLang="en-US" sz="1600" b="1" i="0" u="none" strike="noStrike" cap="none" normalizeH="0" baseline="0" dirty="0">
                <a:ln>
                  <a:noFill/>
                </a:ln>
                <a:solidFill>
                  <a:schemeClr val="tx1"/>
                </a:solidFill>
                <a:effectLst/>
              </a:rPr>
              <a:t>Pivot Charts</a:t>
            </a:r>
            <a:r>
              <a:rPr kumimoji="0" lang="en-US" altLang="en-US" sz="1600" b="0" i="0" u="none" strike="noStrike" cap="none" normalizeH="0" baseline="0" dirty="0">
                <a:ln>
                  <a:noFill/>
                </a:ln>
                <a:solidFill>
                  <a:schemeClr val="tx1"/>
                </a:solidFill>
                <a:effectLst/>
              </a:rPr>
              <a:t> for visual summaries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rPr>
              <a:t>Applied statistical formulas: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COUNTIF() – Count rides on holidays/weekends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SUMIF() – Total rides by season or weather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STDEV() – Demand variation across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CORREL() – Correlation between </a:t>
            </a:r>
            <a:r>
              <a:rPr kumimoji="0" lang="en-US" altLang="en-US" sz="1600" b="1" i="0" u="none" strike="noStrike" cap="none" normalizeH="0" baseline="0" dirty="0">
                <a:ln>
                  <a:noFill/>
                </a:ln>
                <a:solidFill>
                  <a:schemeClr val="tx1"/>
                </a:solidFill>
                <a:effectLst/>
              </a:rPr>
              <a:t>temperature</a:t>
            </a:r>
            <a:r>
              <a:rPr kumimoji="0" lang="en-US" altLang="en-US" sz="1600" b="0" i="0" u="none" strike="noStrike" cap="none" normalizeH="0" baseline="0" dirty="0">
                <a:ln>
                  <a:noFill/>
                </a:ln>
                <a:solidFill>
                  <a:schemeClr val="tx1"/>
                </a:solidFill>
                <a:effectLst/>
              </a:rPr>
              <a:t> &amp; </a:t>
            </a:r>
            <a:r>
              <a:rPr kumimoji="0" lang="en-US" altLang="en-US" sz="1600" b="1" i="0" u="none" strike="noStrike" cap="none" normalizeH="0" baseline="0" dirty="0">
                <a:ln>
                  <a:noFill/>
                </a:ln>
                <a:solidFill>
                  <a:schemeClr val="tx1"/>
                </a:solidFill>
                <a:effectLst/>
              </a:rPr>
              <a:t>ride demand</a:t>
            </a:r>
            <a:endParaRPr kumimoji="0" lang="en-US" altLang="en-US"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388159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a:extLst>
            <a:ext uri="{FF2B5EF4-FFF2-40B4-BE49-F238E27FC236}">
              <a16:creationId xmlns:a16="http://schemas.microsoft.com/office/drawing/2014/main" id="{80C06B17-B366-8BE5-0E9A-99887C2B2344}"/>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BDB8DB5-BC0E-A9B6-FCD3-0F76ABAA02A4}"/>
              </a:ext>
            </a:extLst>
          </p:cNvPr>
          <p:cNvSpPr>
            <a:spLocks noGrp="1"/>
          </p:cNvSpPr>
          <p:nvPr>
            <p:ph type="title"/>
          </p:nvPr>
        </p:nvSpPr>
        <p:spPr>
          <a:xfrm>
            <a:off x="452283" y="123354"/>
            <a:ext cx="10176861" cy="851676"/>
          </a:xfrm>
        </p:spPr>
        <p:txBody>
          <a:bodyPr/>
          <a:lstStyle/>
          <a:p>
            <a:pPr algn="l"/>
            <a:r>
              <a:rPr lang="en-IN" sz="3200" b="1" dirty="0"/>
              <a:t>Task</a:t>
            </a:r>
            <a:r>
              <a:rPr lang="en-US" sz="3200" b="1" dirty="0"/>
              <a:t> 5. </a:t>
            </a:r>
            <a:r>
              <a:rPr lang="en-IN" sz="3200" b="1" dirty="0"/>
              <a:t>Data Visualization &amp; Business Intelligence </a:t>
            </a:r>
            <a:r>
              <a:rPr lang="en-US" sz="3200" b="1" dirty="0"/>
              <a:t> </a:t>
            </a:r>
          </a:p>
        </p:txBody>
      </p:sp>
      <p:sp>
        <p:nvSpPr>
          <p:cNvPr id="4" name="Slide Number Placeholder 3">
            <a:extLst>
              <a:ext uri="{FF2B5EF4-FFF2-40B4-BE49-F238E27FC236}">
                <a16:creationId xmlns:a16="http://schemas.microsoft.com/office/drawing/2014/main" id="{A0F6FD99-A73F-45D7-207C-262F8C99C0D5}"/>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3" name="Footer Placeholder 2">
            <a:extLst>
              <a:ext uri="{FF2B5EF4-FFF2-40B4-BE49-F238E27FC236}">
                <a16:creationId xmlns:a16="http://schemas.microsoft.com/office/drawing/2014/main" id="{278F3077-CA13-3B11-ACE5-EEC2D6BC9D0A}"/>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CCE00FD4-A2C8-59C8-C801-5E93660A118A}"/>
              </a:ext>
            </a:extLst>
          </p:cNvPr>
          <p:cNvSpPr>
            <a:spLocks noGrp="1"/>
          </p:cNvSpPr>
          <p:nvPr>
            <p:ph type="dt" sz="half" idx="10"/>
          </p:nvPr>
        </p:nvSpPr>
        <p:spPr/>
        <p:txBody>
          <a:bodyPr/>
          <a:lstStyle/>
          <a:p>
            <a:r>
              <a:rPr lang="en-US" dirty="0"/>
              <a:t>20XX</a:t>
            </a:r>
          </a:p>
        </p:txBody>
      </p:sp>
      <p:sp>
        <p:nvSpPr>
          <p:cNvPr id="9" name="TextBox 8">
            <a:extLst>
              <a:ext uri="{FF2B5EF4-FFF2-40B4-BE49-F238E27FC236}">
                <a16:creationId xmlns:a16="http://schemas.microsoft.com/office/drawing/2014/main" id="{0E0EDE6F-55DB-45B8-43D2-03B6FD5EB8D3}"/>
              </a:ext>
            </a:extLst>
          </p:cNvPr>
          <p:cNvSpPr txBox="1"/>
          <p:nvPr/>
        </p:nvSpPr>
        <p:spPr>
          <a:xfrm>
            <a:off x="452283" y="3892602"/>
            <a:ext cx="4257368" cy="2554545"/>
          </a:xfrm>
          <a:prstGeom prst="rect">
            <a:avLst/>
          </a:prstGeom>
          <a:noFill/>
        </p:spPr>
        <p:txBody>
          <a:bodyPr wrap="square">
            <a:spAutoFit/>
          </a:bodyPr>
          <a:lstStyle/>
          <a:p>
            <a:r>
              <a:rPr lang="en-US" sz="1600" dirty="0"/>
              <a:t>This dashboard shows ride demand trends with charts for weather impact, hourly demand, and peak time analysis. The pivot table summarizes rides by hour, and slicers allow quick filtering by weather and date for interactive insights.</a:t>
            </a:r>
          </a:p>
          <a:p>
            <a:endParaRPr lang="en-US" sz="1600" dirty="0"/>
          </a:p>
          <a:p>
            <a:r>
              <a:rPr lang="en-US" sz="1600" dirty="0"/>
              <a:t>I applied conditional formatting in the dataset to highlight key insights, such as peak demand hours and low-demand periods, using color coding for quick interpretation.</a:t>
            </a:r>
            <a:endParaRPr lang="en-IN" sz="1600" dirty="0"/>
          </a:p>
        </p:txBody>
      </p:sp>
      <p:pic>
        <p:nvPicPr>
          <p:cNvPr id="11" name="Picture 10">
            <a:extLst>
              <a:ext uri="{FF2B5EF4-FFF2-40B4-BE49-F238E27FC236}">
                <a16:creationId xmlns:a16="http://schemas.microsoft.com/office/drawing/2014/main" id="{FCCF75B5-32A4-E6C9-A5AC-3608A7023224}"/>
              </a:ext>
            </a:extLst>
          </p:cNvPr>
          <p:cNvPicPr>
            <a:picLocks noChangeAspect="1"/>
          </p:cNvPicPr>
          <p:nvPr/>
        </p:nvPicPr>
        <p:blipFill>
          <a:blip r:embed="rId2"/>
          <a:srcRect/>
          <a:stretch/>
        </p:blipFill>
        <p:spPr>
          <a:xfrm>
            <a:off x="6538451" y="3816354"/>
            <a:ext cx="4886633" cy="2421132"/>
          </a:xfrm>
          <a:prstGeom prst="rect">
            <a:avLst/>
          </a:prstGeom>
        </p:spPr>
      </p:pic>
      <p:pic>
        <p:nvPicPr>
          <p:cNvPr id="13" name="Picture 12">
            <a:extLst>
              <a:ext uri="{FF2B5EF4-FFF2-40B4-BE49-F238E27FC236}">
                <a16:creationId xmlns:a16="http://schemas.microsoft.com/office/drawing/2014/main" id="{C7552A0B-B45D-67D9-0BD2-565360D922D0}"/>
              </a:ext>
            </a:extLst>
          </p:cNvPr>
          <p:cNvPicPr>
            <a:picLocks noChangeAspect="1"/>
          </p:cNvPicPr>
          <p:nvPr/>
        </p:nvPicPr>
        <p:blipFill>
          <a:blip r:embed="rId3"/>
          <a:srcRect/>
          <a:stretch/>
        </p:blipFill>
        <p:spPr>
          <a:xfrm>
            <a:off x="6174658" y="749837"/>
            <a:ext cx="5560075" cy="2800767"/>
          </a:xfrm>
          <a:prstGeom prst="rect">
            <a:avLst/>
          </a:prstGeom>
        </p:spPr>
      </p:pic>
      <p:sp>
        <p:nvSpPr>
          <p:cNvPr id="6" name="Rectangle 2">
            <a:extLst>
              <a:ext uri="{FF2B5EF4-FFF2-40B4-BE49-F238E27FC236}">
                <a16:creationId xmlns:a16="http://schemas.microsoft.com/office/drawing/2014/main" id="{01DC8894-D53A-5CB6-842B-583E1A1CDEAD}"/>
              </a:ext>
            </a:extLst>
          </p:cNvPr>
          <p:cNvSpPr>
            <a:spLocks noGrp="1" noChangeArrowheads="1"/>
          </p:cNvSpPr>
          <p:nvPr>
            <p:ph idx="1"/>
          </p:nvPr>
        </p:nvSpPr>
        <p:spPr bwMode="auto">
          <a:xfrm>
            <a:off x="452284" y="703707"/>
            <a:ext cx="4778477" cy="311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Wingdings" panose="05000000000000000000" pitchFamily="2" charset="2"/>
              <a:buChar char="Ø"/>
            </a:pPr>
            <a:r>
              <a:rPr lang="en-US" sz="1600" dirty="0"/>
              <a:t>Created </a:t>
            </a:r>
            <a:r>
              <a:rPr lang="en-US" sz="1600" b="1" dirty="0"/>
              <a:t>charts</a:t>
            </a:r>
            <a:r>
              <a:rPr lang="en-US" sz="1600" dirty="0"/>
              <a:t> to show:</a:t>
            </a:r>
          </a:p>
          <a:p>
            <a:r>
              <a:rPr lang="en-US" sz="1600" dirty="0"/>
              <a:t>Demand trends by </a:t>
            </a:r>
            <a:r>
              <a:rPr lang="en-US" sz="1600" b="1" dirty="0"/>
              <a:t>hour</a:t>
            </a:r>
            <a:r>
              <a:rPr lang="en-US" sz="1600" dirty="0"/>
              <a:t>, </a:t>
            </a:r>
            <a:r>
              <a:rPr lang="en-US" sz="1600" b="1" dirty="0"/>
              <a:t>day</a:t>
            </a:r>
            <a:r>
              <a:rPr lang="en-US" sz="1600" dirty="0"/>
              <a:t>, and </a:t>
            </a:r>
            <a:r>
              <a:rPr lang="en-US" sz="1600" b="1" dirty="0"/>
              <a:t>season</a:t>
            </a:r>
          </a:p>
          <a:p>
            <a:r>
              <a:rPr lang="en-US" sz="1600" dirty="0"/>
              <a:t>Impact of </a:t>
            </a:r>
            <a:r>
              <a:rPr lang="en-US" sz="1600" b="1" dirty="0"/>
              <a:t>weather conditions</a:t>
            </a:r>
            <a:r>
              <a:rPr lang="en-US" sz="1600" dirty="0"/>
              <a:t> on rides</a:t>
            </a:r>
          </a:p>
          <a:p>
            <a:pPr>
              <a:buFont typeface="Wingdings" panose="05000000000000000000" pitchFamily="2" charset="2"/>
              <a:buChar char="Ø"/>
            </a:pPr>
            <a:r>
              <a:rPr lang="en-US" sz="1600" dirty="0"/>
              <a:t>Used </a:t>
            </a:r>
            <a:r>
              <a:rPr lang="en-US" sz="1600" b="1" dirty="0"/>
              <a:t>line charts</a:t>
            </a:r>
            <a:r>
              <a:rPr lang="en-US" sz="1600" dirty="0"/>
              <a:t> for time-based trends</a:t>
            </a:r>
          </a:p>
          <a:p>
            <a:pPr>
              <a:buFont typeface="Wingdings" panose="05000000000000000000" pitchFamily="2" charset="2"/>
              <a:buChar char="Ø"/>
            </a:pPr>
            <a:r>
              <a:rPr lang="en-US" sz="1600" dirty="0"/>
              <a:t>Used </a:t>
            </a:r>
            <a:r>
              <a:rPr lang="en-US" sz="1600" b="1" dirty="0"/>
              <a:t>bar and column charts</a:t>
            </a:r>
            <a:r>
              <a:rPr lang="en-US" sz="1600" dirty="0"/>
              <a:t> for category comparisons</a:t>
            </a:r>
          </a:p>
          <a:p>
            <a:pPr>
              <a:buFont typeface="Wingdings" panose="05000000000000000000" pitchFamily="2" charset="2"/>
              <a:buChar char="Ø"/>
            </a:pPr>
            <a:r>
              <a:rPr lang="en-US" sz="1600" dirty="0"/>
              <a:t>Applied </a:t>
            </a:r>
            <a:r>
              <a:rPr lang="en-US" sz="1600" b="1" dirty="0"/>
              <a:t>conditional formatting</a:t>
            </a:r>
            <a:r>
              <a:rPr lang="en-US" sz="1600" dirty="0"/>
              <a:t> to:</a:t>
            </a:r>
          </a:p>
          <a:p>
            <a:r>
              <a:rPr lang="en-US" sz="1600" dirty="0"/>
              <a:t>Highlight peak demand hours</a:t>
            </a:r>
          </a:p>
          <a:p>
            <a:r>
              <a:rPr lang="en-US" sz="1600" dirty="0"/>
              <a:t>Identify low-demand periods</a:t>
            </a:r>
          </a:p>
          <a:p>
            <a:r>
              <a:rPr lang="en-US" sz="1600" dirty="0"/>
              <a:t>Color-code weather impact</a:t>
            </a:r>
          </a:p>
        </p:txBody>
      </p:sp>
    </p:spTree>
    <p:extLst>
      <p:ext uri="{BB962C8B-B14F-4D97-AF65-F5344CB8AC3E}">
        <p14:creationId xmlns:p14="http://schemas.microsoft.com/office/powerpoint/2010/main" val="3149876588"/>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{E6DDF16F-14A4-4652-8EBB-F40ED9EC7EB5}tf11429527_win32</Template>
  <TotalTime>216</TotalTime>
  <Words>1344</Words>
  <Application>Microsoft Office PowerPoint</Application>
  <PresentationFormat>Widescreen</PresentationFormat>
  <Paragraphs>148</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Algerian</vt:lpstr>
      <vt:lpstr>Arial</vt:lpstr>
      <vt:lpstr>Arial Black</vt:lpstr>
      <vt:lpstr>Bell MT</vt:lpstr>
      <vt:lpstr>Calibri</vt:lpstr>
      <vt:lpstr>Century Gothic</vt:lpstr>
      <vt:lpstr>DM Sans Medium</vt:lpstr>
      <vt:lpstr>Karla</vt:lpstr>
      <vt:lpstr>Univers Condensed Light</vt:lpstr>
      <vt:lpstr>Wingdings</vt:lpstr>
      <vt:lpstr>Office Theme</vt:lpstr>
      <vt:lpstr>NextHikes IT Solutions Bike Sharing Demand Analysis Project 1</vt:lpstr>
      <vt:lpstr>Introduction </vt:lpstr>
      <vt:lpstr>Project Objective</vt:lpstr>
      <vt:lpstr>Tools &amp; Techniques Used</vt:lpstr>
      <vt:lpstr>Task 1. Excel Foundations &amp; Data Handling</vt:lpstr>
      <vt:lpstr>Task 2. Data Loading, Merging &amp; Cleaning</vt:lpstr>
      <vt:lpstr>Task 3. Conditional Logic &amp; Lookup Functions </vt:lpstr>
      <vt:lpstr>Task 4. Advanced Data Analysis </vt:lpstr>
      <vt:lpstr>Task 5. Data Visualization &amp; Business Intelligence  </vt:lpstr>
      <vt:lpstr>Task 6. Automation with VBA &amp; AI Macros </vt:lpstr>
      <vt:lpstr>Task 7 – Automated Data Reporting</vt:lpstr>
      <vt:lpstr>Detailed Explanation:  Peak Hours: Analysis showed demand is highest during morning (8–9 AM) and evening (5–6 PM) rush hours. Weather Impact: Fewer rides during rainy or bad weather, more rides in clear conditions.  Correlation Findings: Positive correlation between temperature and ride demand – warmer days saw more rides. </vt:lpstr>
      <vt:lpstr>Detailed Explanation:  Merging Datasets: Aligning three different datasets with different structures required VLOOKUP and INDEX-MATCH.  Handling Missing Values: Some columns had blanks or inconsistent data, which affected calculations.  Automation Complexity: Writing macros and VBA code for multiple steps was challenging initially.</vt:lpstr>
      <vt:lpstr>Final Outcome &amp; Business Impact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Sanjeev Singh</dc:creator>
  <cp:lastModifiedBy>Sanjeev Singh</cp:lastModifiedBy>
  <cp:revision>1</cp:revision>
  <dcterms:created xsi:type="dcterms:W3CDTF">2025-07-26T18:29:36Z</dcterms:created>
  <dcterms:modified xsi:type="dcterms:W3CDTF">2025-07-27T09:09:49Z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